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1" r:id="rId6"/>
    <p:sldId id="675" r:id="rId7"/>
    <p:sldId id="303" r:id="rId8"/>
    <p:sldId id="676" r:id="rId9"/>
    <p:sldId id="678" r:id="rId10"/>
    <p:sldId id="300" r:id="rId11"/>
    <p:sldId id="677" r:id="rId12"/>
    <p:sldId id="680" r:id="rId13"/>
    <p:sldId id="681" r:id="rId14"/>
    <p:sldId id="682" r:id="rId15"/>
    <p:sldId id="684" r:id="rId16"/>
    <p:sldId id="683" r:id="rId17"/>
    <p:sldId id="679" r:id="rId18"/>
    <p:sldId id="685" r:id="rId19"/>
    <p:sldId id="276" r:id="rId20"/>
    <p:sldId id="277" r:id="rId21"/>
    <p:sldId id="278" r:id="rId22"/>
    <p:sldId id="270" r:id="rId23"/>
    <p:sldId id="302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Noto Sans" panose="020B0502040504020204" pitchFamily="34" charset="0"/>
      <p:regular r:id="rId30"/>
      <p:bold r:id="rId31"/>
      <p:italic r:id="rId32"/>
      <p:boldItalic r:id="rId33"/>
    </p:embeddedFont>
    <p:embeddedFont>
      <p:font typeface="Palanquin Dark" panose="020B0604020202020204" charset="0"/>
      <p:regular r:id="rId34"/>
      <p:bold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Poppins Black" panose="00000A00000000000000" pitchFamily="2" charset="0"/>
      <p:bold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9212BC-6693-4442-9A44-271E83057587}" v="2" dt="2023-07-19T17:03:57.570"/>
  </p1510:revLst>
</p1510:revInfo>
</file>

<file path=ppt/tableStyles.xml><?xml version="1.0" encoding="utf-8"?>
<a:tblStyleLst xmlns:a="http://schemas.openxmlformats.org/drawingml/2006/main" def="{70264019-C766-4BDC-BD5B-6DA356B13B60}">
  <a:tblStyle styleId="{70264019-C766-4BDC-BD5B-6DA356B13B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71" autoAdjust="0"/>
  </p:normalViewPr>
  <p:slideViewPr>
    <p:cSldViewPr>
      <p:cViewPr varScale="1">
        <p:scale>
          <a:sx n="103" d="100"/>
          <a:sy n="103" d="100"/>
        </p:scale>
        <p:origin x="835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773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o diaa" userId="eff4715fdf12e5af" providerId="LiveId" clId="{EE9212BC-6693-4442-9A44-271E83057587}"/>
    <pc:docChg chg="undo custSel addSld delSld modSld sldOrd">
      <pc:chgData name="abdo diaa" userId="eff4715fdf12e5af" providerId="LiveId" clId="{EE9212BC-6693-4442-9A44-271E83057587}" dt="2023-07-19T17:20:53.661" v="1357"/>
      <pc:docMkLst>
        <pc:docMk/>
      </pc:docMkLst>
      <pc:sldChg chg="add del ord">
        <pc:chgData name="abdo diaa" userId="eff4715fdf12e5af" providerId="LiveId" clId="{EE9212BC-6693-4442-9A44-271E83057587}" dt="2023-07-19T17:02:49.082" v="14"/>
        <pc:sldMkLst>
          <pc:docMk/>
          <pc:sldMk cId="0" sldId="270"/>
        </pc:sldMkLst>
      </pc:sldChg>
      <pc:sldChg chg="addSp delSp modSp mod">
        <pc:chgData name="abdo diaa" userId="eff4715fdf12e5af" providerId="LiveId" clId="{EE9212BC-6693-4442-9A44-271E83057587}" dt="2023-07-19T17:04:35.910" v="27" actId="1440"/>
        <pc:sldMkLst>
          <pc:docMk/>
          <pc:sldMk cId="0" sldId="278"/>
        </pc:sldMkLst>
        <pc:grpChg chg="del">
          <ac:chgData name="abdo diaa" userId="eff4715fdf12e5af" providerId="LiveId" clId="{EE9212BC-6693-4442-9A44-271E83057587}" dt="2023-07-19T17:03:50.198" v="17" actId="478"/>
          <ac:grpSpMkLst>
            <pc:docMk/>
            <pc:sldMk cId="0" sldId="278"/>
            <ac:grpSpMk id="1066" creationId="{00000000-0000-0000-0000-000000000000}"/>
          </ac:grpSpMkLst>
        </pc:grpChg>
        <pc:grpChg chg="del">
          <ac:chgData name="abdo diaa" userId="eff4715fdf12e5af" providerId="LiveId" clId="{EE9212BC-6693-4442-9A44-271E83057587}" dt="2023-07-19T17:03:51.259" v="18" actId="478"/>
          <ac:grpSpMkLst>
            <pc:docMk/>
            <pc:sldMk cId="0" sldId="278"/>
            <ac:grpSpMk id="1075" creationId="{00000000-0000-0000-0000-000000000000}"/>
          </ac:grpSpMkLst>
        </pc:grpChg>
        <pc:picChg chg="del">
          <ac:chgData name="abdo diaa" userId="eff4715fdf12e5af" providerId="LiveId" clId="{EE9212BC-6693-4442-9A44-271E83057587}" dt="2023-07-19T17:03:48.039" v="16" actId="478"/>
          <ac:picMkLst>
            <pc:docMk/>
            <pc:sldMk cId="0" sldId="278"/>
            <ac:picMk id="2" creationId="{00000000-0000-0000-0000-000000000000}"/>
          </ac:picMkLst>
        </pc:picChg>
        <pc:picChg chg="del">
          <ac:chgData name="abdo diaa" userId="eff4715fdf12e5af" providerId="LiveId" clId="{EE9212BC-6693-4442-9A44-271E83057587}" dt="2023-07-19T17:03:46.268" v="15" actId="478"/>
          <ac:picMkLst>
            <pc:docMk/>
            <pc:sldMk cId="0" sldId="278"/>
            <ac:picMk id="4" creationId="{00000000-0000-0000-0000-000000000000}"/>
          </ac:picMkLst>
        </pc:picChg>
        <pc:picChg chg="add mod modCrop">
          <ac:chgData name="abdo diaa" userId="eff4715fdf12e5af" providerId="LiveId" clId="{EE9212BC-6693-4442-9A44-271E83057587}" dt="2023-07-19T17:04:35.910" v="27" actId="1440"/>
          <ac:picMkLst>
            <pc:docMk/>
            <pc:sldMk cId="0" sldId="278"/>
            <ac:picMk id="5" creationId="{113C0642-F156-1CF0-F85C-DEE93595A0FA}"/>
          </ac:picMkLst>
        </pc:picChg>
      </pc:sldChg>
      <pc:sldChg chg="addSp modSp mod">
        <pc:chgData name="abdo diaa" userId="eff4715fdf12e5af" providerId="LiveId" clId="{EE9212BC-6693-4442-9A44-271E83057587}" dt="2023-07-19T17:01:59.668" v="10" actId="1440"/>
        <pc:sldMkLst>
          <pc:docMk/>
          <pc:sldMk cId="2077409455" sldId="678"/>
        </pc:sldMkLst>
        <pc:picChg chg="add mod">
          <ac:chgData name="abdo diaa" userId="eff4715fdf12e5af" providerId="LiveId" clId="{EE9212BC-6693-4442-9A44-271E83057587}" dt="2023-07-19T17:01:59.668" v="10" actId="1440"/>
          <ac:picMkLst>
            <pc:docMk/>
            <pc:sldMk cId="2077409455" sldId="678"/>
            <ac:picMk id="4" creationId="{A89491F4-60B6-5CE6-C112-7BBED8F26588}"/>
          </ac:picMkLst>
        </pc:picChg>
      </pc:sldChg>
      <pc:sldChg chg="ord">
        <pc:chgData name="abdo diaa" userId="eff4715fdf12e5af" providerId="LiveId" clId="{EE9212BC-6693-4442-9A44-271E83057587}" dt="2023-07-19T17:20:53.661" v="1357"/>
        <pc:sldMkLst>
          <pc:docMk/>
          <pc:sldMk cId="3620984164" sldId="682"/>
        </pc:sldMkLst>
      </pc:sldChg>
      <pc:sldChg chg="modSp mod ord">
        <pc:chgData name="abdo diaa" userId="eff4715fdf12e5af" providerId="LiveId" clId="{EE9212BC-6693-4442-9A44-271E83057587}" dt="2023-07-19T17:20:39.733" v="1355"/>
        <pc:sldMkLst>
          <pc:docMk/>
          <pc:sldMk cId="969646399" sldId="684"/>
        </pc:sldMkLst>
        <pc:spChg chg="mod">
          <ac:chgData name="abdo diaa" userId="eff4715fdf12e5af" providerId="LiveId" clId="{EE9212BC-6693-4442-9A44-271E83057587}" dt="2023-07-19T17:19:58.210" v="1353" actId="20577"/>
          <ac:spMkLst>
            <pc:docMk/>
            <pc:sldMk cId="969646399" sldId="684"/>
            <ac:spMk id="2" creationId="{00000000-0000-0000-0000-000000000000}"/>
          </ac:spMkLst>
        </pc:spChg>
      </pc:sldChg>
      <pc:sldChg chg="modSp mod">
        <pc:chgData name="abdo diaa" userId="eff4715fdf12e5af" providerId="LiveId" clId="{EE9212BC-6693-4442-9A44-271E83057587}" dt="2023-07-19T17:16:29.043" v="1327" actId="20577"/>
        <pc:sldMkLst>
          <pc:docMk/>
          <pc:sldMk cId="1730506096" sldId="685"/>
        </pc:sldMkLst>
        <pc:spChg chg="mod">
          <ac:chgData name="abdo diaa" userId="eff4715fdf12e5af" providerId="LiveId" clId="{EE9212BC-6693-4442-9A44-271E83057587}" dt="2023-07-19T17:16:29.043" v="1327" actId="20577"/>
          <ac:spMkLst>
            <pc:docMk/>
            <pc:sldMk cId="1730506096" sldId="685"/>
            <ac:spMk id="2" creationId="{00000000-0000-0000-0000-000000000000}"/>
          </ac:spMkLst>
        </pc:spChg>
        <pc:spChg chg="mod">
          <ac:chgData name="abdo diaa" userId="eff4715fdf12e5af" providerId="LiveId" clId="{EE9212BC-6693-4442-9A44-271E83057587}" dt="2023-07-19T17:08:40.434" v="61" actId="20577"/>
          <ac:spMkLst>
            <pc:docMk/>
            <pc:sldMk cId="1730506096" sldId="685"/>
            <ac:spMk id="3" creationId="{00000000-0000-0000-0000-000000000000}"/>
          </ac:spMkLst>
        </pc:spChg>
      </pc:sldChg>
      <pc:sldMasterChg chg="addSldLayout delSldLayout">
        <pc:chgData name="abdo diaa" userId="eff4715fdf12e5af" providerId="LiveId" clId="{EE9212BC-6693-4442-9A44-271E83057587}" dt="2023-07-19T17:02:45.975" v="12" actId="47"/>
        <pc:sldMasterMkLst>
          <pc:docMk/>
          <pc:sldMasterMk cId="0" sldId="2147483671"/>
        </pc:sldMasterMkLst>
        <pc:sldLayoutChg chg="add del">
          <pc:chgData name="abdo diaa" userId="eff4715fdf12e5af" providerId="LiveId" clId="{EE9212BC-6693-4442-9A44-271E83057587}" dt="2023-07-19T17:02:45.975" v="12" actId="47"/>
          <pc:sldLayoutMkLst>
            <pc:docMk/>
            <pc:sldMasterMk cId="0" sldId="2147483671"/>
            <pc:sldLayoutMk cId="0" sldId="214748365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73405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a4b3b7ab8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a4b3b7ab8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a4b3b7ab8f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a4b3b7ab8f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a4b3b7ab8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a4b3b7ab8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a4b3b7ab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a4b3b7ab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209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598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023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961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/>
          <p:nvPr/>
        </p:nvSpPr>
        <p:spPr>
          <a:xfrm rot="-1956016">
            <a:off x="4873532" y="2411499"/>
            <a:ext cx="5697651" cy="418541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 rot="8978585">
            <a:off x="-1778153" y="-1236583"/>
            <a:ext cx="4040147" cy="29678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hasCustomPrompt="1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2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3" hasCustomPrompt="1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4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/>
          <p:nvPr/>
        </p:nvSpPr>
        <p:spPr>
          <a:xfrm rot="-9542052">
            <a:off x="7466404" y="-1156051"/>
            <a:ext cx="4039911" cy="29676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1997717" y="3749245"/>
            <a:ext cx="4039950" cy="2967693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7" hasCustomPrompt="1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9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3" hasCustomPrompt="1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4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5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7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 rot="-3678890" flipH="1">
            <a:off x="6399760" y="2305526"/>
            <a:ext cx="4402922" cy="323432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/>
          <p:nvPr/>
        </p:nvSpPr>
        <p:spPr>
          <a:xfrm rot="-8100000">
            <a:off x="6361897" y="-1756516"/>
            <a:ext cx="4040369" cy="296800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1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2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3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4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5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6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7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8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6" name="Google Shape;156;p23"/>
          <p:cNvSpPr/>
          <p:nvPr/>
        </p:nvSpPr>
        <p:spPr>
          <a:xfrm rot="-8371819">
            <a:off x="7449274" y="4404423"/>
            <a:ext cx="4040141" cy="296783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1587171" y="641380"/>
            <a:ext cx="5337561" cy="377164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/>
          <p:nvPr/>
        </p:nvSpPr>
        <p:spPr>
          <a:xfrm rot="-1099162">
            <a:off x="5134470" y="3563817"/>
            <a:ext cx="5697542" cy="41853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10443068">
            <a:off x="-1212618" y="-1758140"/>
            <a:ext cx="4040298" cy="2967949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/>
          <p:nvPr/>
        </p:nvSpPr>
        <p:spPr>
          <a:xfrm rot="1956016" flipH="1">
            <a:off x="-1420073" y="2411499"/>
            <a:ext cx="5697651" cy="418541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-8978585" flipH="1">
            <a:off x="6889116" y="-1236583"/>
            <a:ext cx="4040147" cy="29678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-2467215" flipH="1">
            <a:off x="6908727" y="3120633"/>
            <a:ext cx="4039721" cy="296752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/>
          <p:nvPr/>
        </p:nvSpPr>
        <p:spPr>
          <a:xfrm rot="-8581717" flipH="1">
            <a:off x="6085519" y="-1496329"/>
            <a:ext cx="4402909" cy="323431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2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/>
          <p:nvPr/>
        </p:nvSpPr>
        <p:spPr>
          <a:xfrm rot="5779024">
            <a:off x="6674180" y="-1814790"/>
            <a:ext cx="4039660" cy="296748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 rot="4073489">
            <a:off x="-2214151" y="3333524"/>
            <a:ext cx="4039961" cy="296770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6" r:id="rId6"/>
    <p:sldLayoutId id="2147483658" r:id="rId7"/>
    <p:sldLayoutId id="2147483661" r:id="rId8"/>
    <p:sldLayoutId id="2147483662" r:id="rId9"/>
    <p:sldLayoutId id="2147483664" r:id="rId10"/>
    <p:sldLayoutId id="2147483667" r:id="rId11"/>
    <p:sldLayoutId id="2147483668" r:id="rId12"/>
    <p:sldLayoutId id="214748366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lidwork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4066056" y="-147943"/>
            <a:ext cx="5011568" cy="4809645"/>
            <a:chOff x="3512637" y="-432878"/>
            <a:chExt cx="5312241" cy="5098203"/>
          </a:xfrm>
        </p:grpSpPr>
        <p:sp>
          <p:nvSpPr>
            <p:cNvPr id="169" name="Google Shape;169;p26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26"/>
          <p:cNvSpPr/>
          <p:nvPr/>
        </p:nvSpPr>
        <p:spPr>
          <a:xfrm>
            <a:off x="720000" y="1897395"/>
            <a:ext cx="28311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720000" y="1497313"/>
            <a:ext cx="3779992" cy="15972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IEEE  </a:t>
            </a:r>
            <a:r>
              <a:rPr lang="en-US" sz="4000" dirty="0">
                <a:solidFill>
                  <a:srgbClr val="C00000"/>
                </a:solidFill>
              </a:rPr>
              <a:t>RAS</a:t>
            </a:r>
            <a:br>
              <a:rPr lang="en-US" sz="40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Robotic  presentation</a:t>
            </a:r>
            <a:br>
              <a:rPr lang="en-US" sz="2400" dirty="0">
                <a:solidFill>
                  <a:srgbClr val="C00000"/>
                </a:solidFill>
              </a:rPr>
            </a:br>
            <a:endParaRPr sz="2400" b="0" dirty="0">
              <a:solidFill>
                <a:srgbClr val="C00000"/>
              </a:solidFill>
              <a:sym typeface="Poppins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387600"/>
            <a:ext cx="6516296" cy="594479"/>
          </a:xfrm>
        </p:spPr>
        <p:txBody>
          <a:bodyPr/>
          <a:lstStyle/>
          <a:p>
            <a:r>
              <a:rPr lang="en-US" dirty="0"/>
              <a:t>Some Problems &amp; Solutions </a:t>
            </a:r>
            <a:endParaRPr lang="ar-E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5976" y="1059582"/>
            <a:ext cx="2076000" cy="594479"/>
          </a:xfrm>
        </p:spPr>
        <p:txBody>
          <a:bodyPr/>
          <a:lstStyle/>
          <a:p>
            <a:br>
              <a:rPr lang="en-US" sz="1100" dirty="0"/>
            </a:br>
            <a:endParaRPr lang="ar-EG" sz="11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4350101" y="1402199"/>
            <a:ext cx="2664296" cy="792088"/>
          </a:xfrm>
        </p:spPr>
        <p:txBody>
          <a:bodyPr/>
          <a:lstStyle/>
          <a:p>
            <a:pPr algn="ctr" rtl="1"/>
            <a:r>
              <a:rPr lang="en-US" sz="1600" dirty="0">
                <a:latin typeface="Poppins Black"/>
                <a:cs typeface="Poppins Black"/>
                <a:sym typeface="Poppins Black"/>
              </a:rPr>
              <a:t>locations of holes to install  Dc motor was  incorrect.</a:t>
            </a:r>
            <a:endParaRPr lang="ar-EG" sz="1600" dirty="0">
              <a:latin typeface="Poppins Black"/>
              <a:sym typeface="Poppins Black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6871427" y="1387424"/>
            <a:ext cx="2544744" cy="1184326"/>
          </a:xfrm>
        </p:spPr>
        <p:txBody>
          <a:bodyPr/>
          <a:lstStyle/>
          <a:p>
            <a:pPr rtl="1"/>
            <a:r>
              <a:rPr lang="en-US" dirty="0"/>
              <a:t>Dimensions are not accurate in laser cutting</a:t>
            </a:r>
            <a:endParaRPr lang="ar-EG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6871427" y="2586331"/>
            <a:ext cx="2076000" cy="3096344"/>
          </a:xfrm>
        </p:spPr>
        <p:txBody>
          <a:bodyPr/>
          <a:lstStyle/>
          <a:p>
            <a:pPr rtl="1"/>
            <a:r>
              <a:rPr lang="en-US" dirty="0"/>
              <a:t>Increasing 0.3 mm for each hole</a:t>
            </a:r>
            <a:endParaRPr lang="ar-E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5"/>
          </p:nvPr>
        </p:nvSpPr>
        <p:spPr>
          <a:xfrm>
            <a:off x="215516" y="1383618"/>
            <a:ext cx="2232248" cy="648072"/>
          </a:xfrm>
        </p:spPr>
        <p:txBody>
          <a:bodyPr/>
          <a:lstStyle/>
          <a:p>
            <a:pPr algn="ctr" rtl="1"/>
            <a:r>
              <a:rPr lang="en-US" sz="1600" dirty="0"/>
              <a:t>We can not buy a sensor holder</a:t>
            </a:r>
            <a:endParaRPr lang="ar-EG" sz="16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6"/>
          </p:nvPr>
        </p:nvSpPr>
        <p:spPr>
          <a:xfrm>
            <a:off x="253438" y="2639425"/>
            <a:ext cx="2225930" cy="2952328"/>
          </a:xfrm>
        </p:spPr>
        <p:txBody>
          <a:bodyPr/>
          <a:lstStyle/>
          <a:p>
            <a:pPr rtl="1"/>
            <a:r>
              <a:rPr lang="en-US" dirty="0"/>
              <a:t>Design 2 parts with respect to ultrasonic sensor dimensions</a:t>
            </a:r>
            <a:endParaRPr lang="ar-EG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>
          <a:xfrm>
            <a:off x="2129603" y="1387618"/>
            <a:ext cx="2388496" cy="648072"/>
          </a:xfrm>
        </p:spPr>
        <p:txBody>
          <a:bodyPr/>
          <a:lstStyle/>
          <a:p>
            <a:r>
              <a:rPr lang="en-US" dirty="0"/>
              <a:t>Fixing ultrasonic in the holder</a:t>
            </a:r>
            <a:endParaRPr lang="ar-EG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8"/>
          </p:nvPr>
        </p:nvSpPr>
        <p:spPr>
          <a:xfrm>
            <a:off x="2051720" y="2569685"/>
            <a:ext cx="2076000" cy="2952328"/>
          </a:xfrm>
        </p:spPr>
        <p:txBody>
          <a:bodyPr/>
          <a:lstStyle/>
          <a:p>
            <a:pPr algn="l"/>
            <a:r>
              <a:rPr lang="ar-EG" dirty="0"/>
              <a:t>       </a:t>
            </a:r>
            <a:r>
              <a:rPr lang="en-US" dirty="0"/>
              <a:t>4 holes of ultrasonic, for fixing, are 2 mm and there aren’t 2mm </a:t>
            </a:r>
            <a:endParaRPr lang="ar-EG" dirty="0"/>
          </a:p>
        </p:txBody>
      </p:sp>
      <p:sp>
        <p:nvSpPr>
          <p:cNvPr id="11" name="TextBox 10"/>
          <p:cNvSpPr txBox="1"/>
          <p:nvPr/>
        </p:nvSpPr>
        <p:spPr>
          <a:xfrm>
            <a:off x="4470796" y="2571750"/>
            <a:ext cx="2304256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Poppins" charset="0"/>
                <a:cs typeface="Poppins" charset="0"/>
              </a:rPr>
              <a:t>This mistake because we used wrong motor and we </a:t>
            </a:r>
            <a:r>
              <a:rPr lang="en-US" b="1" dirty="0">
                <a:latin typeface="Poppins" charset="0"/>
                <a:cs typeface="Poppins" charset="0"/>
              </a:rPr>
              <a:t>fixed</a:t>
            </a:r>
            <a:r>
              <a:rPr lang="en-US" dirty="0">
                <a:latin typeface="Poppins" charset="0"/>
                <a:cs typeface="Poppins" charset="0"/>
              </a:rPr>
              <a:t> it by replacing the motor with correct one.</a:t>
            </a:r>
            <a:endParaRPr lang="ar-EG" dirty="0">
              <a:latin typeface="Poppi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459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/>
          <p:nvPr/>
        </p:nvSpPr>
        <p:spPr>
          <a:xfrm>
            <a:off x="720001" y="4431475"/>
            <a:ext cx="7704150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2896756" y="1897287"/>
            <a:ext cx="3698158" cy="14085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Code </a:t>
            </a:r>
            <a:endParaRPr sz="4800" dirty="0"/>
          </a:p>
        </p:txBody>
      </p:sp>
      <p:sp>
        <p:nvSpPr>
          <p:cNvPr id="296" name="Google Shape;296;p30"/>
          <p:cNvSpPr txBox="1">
            <a:spLocks noGrp="1"/>
          </p:cNvSpPr>
          <p:nvPr>
            <p:ph type="title" idx="2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sz="4800" dirty="0"/>
          </a:p>
        </p:txBody>
      </p:sp>
      <p:grpSp>
        <p:nvGrpSpPr>
          <p:cNvPr id="298" name="Google Shape;298;p30"/>
          <p:cNvGrpSpPr/>
          <p:nvPr/>
        </p:nvGrpSpPr>
        <p:grpSpPr>
          <a:xfrm flipH="1">
            <a:off x="1007489" y="540211"/>
            <a:ext cx="1889267" cy="4008760"/>
            <a:chOff x="2319665" y="540000"/>
            <a:chExt cx="1892295" cy="4015184"/>
          </a:xfrm>
        </p:grpSpPr>
        <p:sp>
          <p:nvSpPr>
            <p:cNvPr id="299" name="Google Shape;299;p30"/>
            <p:cNvSpPr/>
            <p:nvPr/>
          </p:nvSpPr>
          <p:spPr>
            <a:xfrm>
              <a:off x="3094252" y="1699525"/>
              <a:ext cx="370096" cy="316186"/>
            </a:xfrm>
            <a:custGeom>
              <a:avLst/>
              <a:gdLst/>
              <a:ahLst/>
              <a:cxnLst/>
              <a:rect l="l" t="t" r="r" b="b"/>
              <a:pathLst>
                <a:path w="13277" h="11343" extrusionOk="0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094252" y="1597221"/>
              <a:ext cx="370096" cy="316214"/>
            </a:xfrm>
            <a:custGeom>
              <a:avLst/>
              <a:gdLst/>
              <a:ahLst/>
              <a:cxnLst/>
              <a:rect l="l" t="t" r="r" b="b"/>
              <a:pathLst>
                <a:path w="13277" h="11344" extrusionOk="0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3223485" y="990251"/>
              <a:ext cx="219488" cy="188602"/>
            </a:xfrm>
            <a:custGeom>
              <a:avLst/>
              <a:gdLst/>
              <a:ahLst/>
              <a:cxnLst/>
              <a:rect l="l" t="t" r="r" b="b"/>
              <a:pathLst>
                <a:path w="7874" h="6766" extrusionOk="0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3204892" y="963686"/>
              <a:ext cx="219460" cy="188184"/>
            </a:xfrm>
            <a:custGeom>
              <a:avLst/>
              <a:gdLst/>
              <a:ahLst/>
              <a:cxnLst/>
              <a:rect l="l" t="t" r="r" b="b"/>
              <a:pathLst>
                <a:path w="7873" h="6751" extrusionOk="0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377312" y="727187"/>
              <a:ext cx="752263" cy="659941"/>
            </a:xfrm>
            <a:custGeom>
              <a:avLst/>
              <a:gdLst/>
              <a:ahLst/>
              <a:cxnLst/>
              <a:rect l="l" t="t" r="r" b="b"/>
              <a:pathLst>
                <a:path w="26987" h="23675" extrusionOk="0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319665" y="644144"/>
              <a:ext cx="139514" cy="121842"/>
            </a:xfrm>
            <a:custGeom>
              <a:avLst/>
              <a:gdLst/>
              <a:ahLst/>
              <a:cxnLst/>
              <a:rect l="l" t="t" r="r" b="b"/>
              <a:pathLst>
                <a:path w="5005" h="4371" extrusionOk="0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2319665" y="540000"/>
              <a:ext cx="108824" cy="110692"/>
            </a:xfrm>
            <a:custGeom>
              <a:avLst/>
              <a:gdLst/>
              <a:ahLst/>
              <a:cxnLst/>
              <a:rect l="l" t="t" r="r" b="b"/>
              <a:pathLst>
                <a:path w="3904" h="3971" extrusionOk="0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2935248" y="1184630"/>
              <a:ext cx="612776" cy="632177"/>
            </a:xfrm>
            <a:custGeom>
              <a:avLst/>
              <a:gdLst/>
              <a:ahLst/>
              <a:cxnLst/>
              <a:rect l="l" t="t" r="r" b="b"/>
              <a:pathLst>
                <a:path w="21983" h="22679" extrusionOk="0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3093304" y="978906"/>
              <a:ext cx="286416" cy="282708"/>
            </a:xfrm>
            <a:custGeom>
              <a:avLst/>
              <a:gdLst/>
              <a:ahLst/>
              <a:cxnLst/>
              <a:rect l="l" t="t" r="r" b="b"/>
              <a:pathLst>
                <a:path w="10275" h="10142" extrusionOk="0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218857" y="977986"/>
              <a:ext cx="135779" cy="154372"/>
            </a:xfrm>
            <a:custGeom>
              <a:avLst/>
              <a:gdLst/>
              <a:ahLst/>
              <a:cxnLst/>
              <a:rect l="l" t="t" r="r" b="b"/>
              <a:pathLst>
                <a:path w="4871" h="5538" extrusionOk="0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305328" y="933357"/>
              <a:ext cx="126246" cy="102329"/>
            </a:xfrm>
            <a:custGeom>
              <a:avLst/>
              <a:gdLst/>
              <a:ahLst/>
              <a:cxnLst/>
              <a:rect l="l" t="t" r="r" b="b"/>
              <a:pathLst>
                <a:path w="4529" h="3671" extrusionOk="0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3119814" y="722169"/>
              <a:ext cx="326221" cy="381107"/>
            </a:xfrm>
            <a:custGeom>
              <a:avLst/>
              <a:gdLst/>
              <a:ahLst/>
              <a:cxnLst/>
              <a:rect l="l" t="t" r="r" b="b"/>
              <a:pathLst>
                <a:path w="11703" h="13672" extrusionOk="0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311;p30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312" name="Google Shape;312;p30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4421" extrusionOk="0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rgbClr val="96F3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0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4313" extrusionOk="0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4" name="Google Shape;314;p30"/>
            <p:cNvSpPr/>
            <p:nvPr/>
          </p:nvSpPr>
          <p:spPr>
            <a:xfrm>
              <a:off x="3386224" y="1157451"/>
              <a:ext cx="747607" cy="274541"/>
            </a:xfrm>
            <a:custGeom>
              <a:avLst/>
              <a:gdLst/>
              <a:ahLst/>
              <a:cxnLst/>
              <a:rect l="l" t="t" r="r" b="b"/>
              <a:pathLst>
                <a:path w="26820" h="9849" extrusionOk="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4030603" y="1101643"/>
              <a:ext cx="165550" cy="111611"/>
            </a:xfrm>
            <a:custGeom>
              <a:avLst/>
              <a:gdLst/>
              <a:ahLst/>
              <a:cxnLst/>
              <a:rect l="l" t="t" r="r" b="b"/>
              <a:pathLst>
                <a:path w="5939" h="4004" extrusionOk="0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4087331" y="1020748"/>
              <a:ext cx="124629" cy="114399"/>
            </a:xfrm>
            <a:custGeom>
              <a:avLst/>
              <a:gdLst/>
              <a:ahLst/>
              <a:cxnLst/>
              <a:rect l="l" t="t" r="r" b="b"/>
              <a:pathLst>
                <a:path w="4471" h="4104" extrusionOk="0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3250469" y="905453"/>
              <a:ext cx="96726" cy="40948"/>
            </a:xfrm>
            <a:custGeom>
              <a:avLst/>
              <a:gdLst/>
              <a:ahLst/>
              <a:cxnLst/>
              <a:rect l="l" t="t" r="r" b="b"/>
              <a:pathLst>
                <a:path w="3470" h="1469" extrusionOk="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3157475" y="870106"/>
              <a:ext cx="52098" cy="52098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3150952" y="968285"/>
              <a:ext cx="127417" cy="43206"/>
            </a:xfrm>
            <a:custGeom>
              <a:avLst/>
              <a:gdLst/>
              <a:ahLst/>
              <a:cxnLst/>
              <a:rect l="l" t="t" r="r" b="b"/>
              <a:pathLst>
                <a:path w="4571" h="1550" extrusionOk="0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3797226" y="1280746"/>
              <a:ext cx="26983" cy="152894"/>
            </a:xfrm>
            <a:custGeom>
              <a:avLst/>
              <a:gdLst/>
              <a:ahLst/>
              <a:cxnLst/>
              <a:rect l="l" t="t" r="r" b="b"/>
              <a:pathLst>
                <a:path w="968" h="5485" extrusionOk="0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444791" y="1195892"/>
              <a:ext cx="79081" cy="198693"/>
            </a:xfrm>
            <a:custGeom>
              <a:avLst/>
              <a:gdLst/>
              <a:ahLst/>
              <a:cxnLst/>
              <a:rect l="l" t="t" r="r" b="b"/>
              <a:pathLst>
                <a:path w="2837" h="7128" extrusionOk="0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2965912" y="1188086"/>
              <a:ext cx="162762" cy="155347"/>
            </a:xfrm>
            <a:custGeom>
              <a:avLst/>
              <a:gdLst/>
              <a:ahLst/>
              <a:cxnLst/>
              <a:rect l="l" t="t" r="r" b="b"/>
              <a:pathLst>
                <a:path w="5839" h="5573" extrusionOk="0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4052012" y="1163946"/>
              <a:ext cx="80921" cy="40001"/>
            </a:xfrm>
            <a:custGeom>
              <a:avLst/>
              <a:gdLst/>
              <a:ahLst/>
              <a:cxnLst/>
              <a:rect l="l" t="t" r="r" b="b"/>
              <a:pathLst>
                <a:path w="2903" h="1435" extrusionOk="0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2667445" y="1044163"/>
              <a:ext cx="81311" cy="134692"/>
            </a:xfrm>
            <a:custGeom>
              <a:avLst/>
              <a:gdLst/>
              <a:ahLst/>
              <a:cxnLst/>
              <a:rect l="l" t="t" r="r" b="b"/>
              <a:pathLst>
                <a:path w="2917" h="4832" extrusionOk="0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2380100" y="734685"/>
              <a:ext cx="81311" cy="33227"/>
            </a:xfrm>
            <a:custGeom>
              <a:avLst/>
              <a:gdLst/>
              <a:ahLst/>
              <a:cxnLst/>
              <a:rect l="l" t="t" r="r" b="b"/>
              <a:pathLst>
                <a:path w="2917" h="1192" extrusionOk="0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020771" y="1293206"/>
              <a:ext cx="356159" cy="413804"/>
            </a:xfrm>
            <a:custGeom>
              <a:avLst/>
              <a:gdLst/>
              <a:ahLst/>
              <a:cxnLst/>
              <a:rect l="l" t="t" r="r" b="b"/>
              <a:pathLst>
                <a:path w="12777" h="14845" extrusionOk="0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3092385" y="1336776"/>
              <a:ext cx="281761" cy="364661"/>
            </a:xfrm>
            <a:custGeom>
              <a:avLst/>
              <a:gdLst/>
              <a:ahLst/>
              <a:cxnLst/>
              <a:rect l="l" t="t" r="r" b="b"/>
              <a:pathLst>
                <a:path w="10108" h="13082" extrusionOk="0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rgbClr val="46C9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3184431" y="1388040"/>
              <a:ext cx="188797" cy="294778"/>
            </a:xfrm>
            <a:custGeom>
              <a:avLst/>
              <a:gdLst/>
              <a:ahLst/>
              <a:cxnLst/>
              <a:rect l="l" t="t" r="r" b="b"/>
              <a:pathLst>
                <a:path w="6773" h="10575" extrusionOk="0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082154" y="1410313"/>
              <a:ext cx="201815" cy="165159"/>
            </a:xfrm>
            <a:custGeom>
              <a:avLst/>
              <a:gdLst/>
              <a:ahLst/>
              <a:cxnLst/>
              <a:rect l="l" t="t" r="r" b="b"/>
              <a:pathLst>
                <a:path w="7240" h="5925" extrusionOk="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2916683" y="2064978"/>
              <a:ext cx="441651" cy="2490130"/>
            </a:xfrm>
            <a:custGeom>
              <a:avLst/>
              <a:gdLst/>
              <a:ahLst/>
              <a:cxnLst/>
              <a:rect l="l" t="t" r="r" b="b"/>
              <a:pathLst>
                <a:path w="15844" h="89332" extrusionOk="0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3182591" y="2364393"/>
              <a:ext cx="75346" cy="611856"/>
            </a:xfrm>
            <a:custGeom>
              <a:avLst/>
              <a:gdLst/>
              <a:ahLst/>
              <a:cxnLst/>
              <a:rect l="l" t="t" r="r" b="b"/>
              <a:pathLst>
                <a:path w="2703" h="21950" extrusionOk="0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3061693" y="2064978"/>
              <a:ext cx="820138" cy="2490130"/>
            </a:xfrm>
            <a:custGeom>
              <a:avLst/>
              <a:gdLst/>
              <a:ahLst/>
              <a:cxnLst/>
              <a:rect l="l" t="t" r="r" b="b"/>
              <a:pathLst>
                <a:path w="29422" h="89332" extrusionOk="0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564741" y="4466820"/>
              <a:ext cx="178567" cy="88364"/>
            </a:xfrm>
            <a:custGeom>
              <a:avLst/>
              <a:gdLst/>
              <a:ahLst/>
              <a:cxnLst/>
              <a:rect l="l" t="t" r="r" b="b"/>
              <a:pathLst>
                <a:path w="6406" h="3170" extrusionOk="0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3016144" y="4466820"/>
              <a:ext cx="175752" cy="88364"/>
            </a:xfrm>
            <a:custGeom>
              <a:avLst/>
              <a:gdLst/>
              <a:ahLst/>
              <a:cxnLst/>
              <a:rect l="l" t="t" r="r" b="b"/>
              <a:pathLst>
                <a:path w="6305" h="3170" extrusionOk="0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3166785" y="2106820"/>
              <a:ext cx="250150" cy="320144"/>
            </a:xfrm>
            <a:custGeom>
              <a:avLst/>
              <a:gdLst/>
              <a:ahLst/>
              <a:cxnLst/>
              <a:rect l="l" t="t" r="r" b="b"/>
              <a:pathLst>
                <a:path w="8974" h="11485" extrusionOk="0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2950106" y="2207926"/>
              <a:ext cx="177647" cy="211348"/>
            </a:xfrm>
            <a:custGeom>
              <a:avLst/>
              <a:gdLst/>
              <a:ahLst/>
              <a:cxnLst/>
              <a:rect l="l" t="t" r="r" b="b"/>
              <a:pathLst>
                <a:path w="6373" h="7582" extrusionOk="0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3618040" y="4464590"/>
              <a:ext cx="172686" cy="20850"/>
            </a:xfrm>
            <a:custGeom>
              <a:avLst/>
              <a:gdLst/>
              <a:ahLst/>
              <a:cxnLst/>
              <a:rect l="l" t="t" r="r" b="b"/>
              <a:pathLst>
                <a:path w="6195" h="748" extrusionOk="0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104483" y="4461524"/>
              <a:ext cx="136699" cy="39722"/>
            </a:xfrm>
            <a:custGeom>
              <a:avLst/>
              <a:gdLst/>
              <a:ahLst/>
              <a:cxnLst/>
              <a:rect l="l" t="t" r="r" b="b"/>
              <a:pathLst>
                <a:path w="4904" h="1425" extrusionOk="0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30"/>
          <p:cNvGrpSpPr/>
          <p:nvPr/>
        </p:nvGrpSpPr>
        <p:grpSpPr>
          <a:xfrm>
            <a:off x="6594914" y="684471"/>
            <a:ext cx="1541597" cy="3864500"/>
            <a:chOff x="3973904" y="1061474"/>
            <a:chExt cx="1391082" cy="3487186"/>
          </a:xfrm>
        </p:grpSpPr>
        <p:sp>
          <p:nvSpPr>
            <p:cNvPr id="346" name="Google Shape;346;p30"/>
            <p:cNvSpPr/>
            <p:nvPr/>
          </p:nvSpPr>
          <p:spPr>
            <a:xfrm>
              <a:off x="4091986" y="1942241"/>
              <a:ext cx="85576" cy="126608"/>
            </a:xfrm>
            <a:custGeom>
              <a:avLst/>
              <a:gdLst/>
              <a:ahLst/>
              <a:cxnLst/>
              <a:rect l="l" t="t" r="r" b="b"/>
              <a:pathLst>
                <a:path w="3070" h="4542" extrusionOk="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4021321" y="1921780"/>
              <a:ext cx="92071" cy="126497"/>
            </a:xfrm>
            <a:custGeom>
              <a:avLst/>
              <a:gdLst/>
              <a:ahLst/>
              <a:cxnLst/>
              <a:rect l="l" t="t" r="r" b="b"/>
              <a:pathLst>
                <a:path w="3303" h="4538" extrusionOk="0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3973904" y="1882558"/>
              <a:ext cx="193090" cy="100629"/>
            </a:xfrm>
            <a:custGeom>
              <a:avLst/>
              <a:gdLst/>
              <a:ahLst/>
              <a:cxnLst/>
              <a:rect l="l" t="t" r="r" b="b"/>
              <a:pathLst>
                <a:path w="6927" h="3610" extrusionOk="0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4119890" y="1687455"/>
              <a:ext cx="591396" cy="496342"/>
            </a:xfrm>
            <a:custGeom>
              <a:avLst/>
              <a:gdLst/>
              <a:ahLst/>
              <a:cxnLst/>
              <a:rect l="l" t="t" r="r" b="b"/>
              <a:pathLst>
                <a:path w="21216" h="17806" extrusionOk="0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4812633" y="1206234"/>
              <a:ext cx="234345" cy="339044"/>
            </a:xfrm>
            <a:custGeom>
              <a:avLst/>
              <a:gdLst/>
              <a:ahLst/>
              <a:cxnLst/>
              <a:rect l="l" t="t" r="r" b="b"/>
              <a:pathLst>
                <a:path w="8407" h="12163" extrusionOk="0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4952319" y="1061474"/>
              <a:ext cx="268520" cy="205913"/>
            </a:xfrm>
            <a:custGeom>
              <a:avLst/>
              <a:gdLst/>
              <a:ahLst/>
              <a:cxnLst/>
              <a:rect l="l" t="t" r="r" b="b"/>
              <a:pathLst>
                <a:path w="9633" h="7387" extrusionOk="0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699179" y="1209969"/>
              <a:ext cx="123709" cy="177201"/>
            </a:xfrm>
            <a:custGeom>
              <a:avLst/>
              <a:gdLst/>
              <a:ahLst/>
              <a:cxnLst/>
              <a:rect l="l" t="t" r="r" b="b"/>
              <a:pathLst>
                <a:path w="4438" h="6357" extrusionOk="0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4712197" y="4225053"/>
              <a:ext cx="104169" cy="225035"/>
            </a:xfrm>
            <a:custGeom>
              <a:avLst/>
              <a:gdLst/>
              <a:ahLst/>
              <a:cxnLst/>
              <a:rect l="l" t="t" r="r" b="b"/>
              <a:pathLst>
                <a:path w="3737" h="8073" extrusionOk="0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5165040" y="4185079"/>
              <a:ext cx="156239" cy="231558"/>
            </a:xfrm>
            <a:custGeom>
              <a:avLst/>
              <a:gdLst/>
              <a:ahLst/>
              <a:cxnLst/>
              <a:rect l="l" t="t" r="r" b="b"/>
              <a:pathLst>
                <a:path w="5605" h="8307" extrusionOk="0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5091727" y="4368948"/>
              <a:ext cx="273259" cy="167807"/>
            </a:xfrm>
            <a:custGeom>
              <a:avLst/>
              <a:gdLst/>
              <a:ahLst/>
              <a:cxnLst/>
              <a:rect l="l" t="t" r="r" b="b"/>
              <a:pathLst>
                <a:path w="9803" h="6020" extrusionOk="0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4550405" y="4438749"/>
              <a:ext cx="295726" cy="109911"/>
            </a:xfrm>
            <a:custGeom>
              <a:avLst/>
              <a:gdLst/>
              <a:ahLst/>
              <a:cxnLst/>
              <a:rect l="l" t="t" r="r" b="b"/>
              <a:pathLst>
                <a:path w="10609" h="3943" extrusionOk="0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4712197" y="4225053"/>
              <a:ext cx="101381" cy="115319"/>
            </a:xfrm>
            <a:custGeom>
              <a:avLst/>
              <a:gdLst/>
              <a:ahLst/>
              <a:cxnLst/>
              <a:rect l="l" t="t" r="r" b="b"/>
              <a:pathLst>
                <a:path w="3637" h="4137" extrusionOk="0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5165040" y="4185079"/>
              <a:ext cx="127417" cy="125549"/>
            </a:xfrm>
            <a:custGeom>
              <a:avLst/>
              <a:gdLst/>
              <a:ahLst/>
              <a:cxnLst/>
              <a:rect l="l" t="t" r="r" b="b"/>
              <a:pathLst>
                <a:path w="4571" h="4504" extrusionOk="0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4553192" y="1646784"/>
              <a:ext cx="557918" cy="615341"/>
            </a:xfrm>
            <a:custGeom>
              <a:avLst/>
              <a:gdLst/>
              <a:ahLst/>
              <a:cxnLst/>
              <a:rect l="l" t="t" r="r" b="b"/>
              <a:pathLst>
                <a:path w="20015" h="22075" extrusionOk="0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701966" y="1448475"/>
              <a:ext cx="240868" cy="259461"/>
            </a:xfrm>
            <a:custGeom>
              <a:avLst/>
              <a:gdLst/>
              <a:ahLst/>
              <a:cxnLst/>
              <a:rect l="l" t="t" r="r" b="b"/>
              <a:pathLst>
                <a:path w="8641" h="9308" extrusionOk="0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4815421" y="1486609"/>
              <a:ext cx="67904" cy="87444"/>
            </a:xfrm>
            <a:custGeom>
              <a:avLst/>
              <a:gdLst/>
              <a:ahLst/>
              <a:cxnLst/>
              <a:rect l="l" t="t" r="r" b="b"/>
              <a:pathLst>
                <a:path w="2436" h="3137" extrusionOk="0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685241" y="1181368"/>
              <a:ext cx="314681" cy="365330"/>
            </a:xfrm>
            <a:custGeom>
              <a:avLst/>
              <a:gdLst/>
              <a:ahLst/>
              <a:cxnLst/>
              <a:rect l="l" t="t" r="r" b="b"/>
              <a:pathLst>
                <a:path w="11289" h="13106" extrusionOk="0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909335" y="1135513"/>
              <a:ext cx="177898" cy="172686"/>
            </a:xfrm>
            <a:custGeom>
              <a:avLst/>
              <a:gdLst/>
              <a:ahLst/>
              <a:cxnLst/>
              <a:rect l="l" t="t" r="r" b="b"/>
              <a:pathLst>
                <a:path w="6382" h="6195" extrusionOk="0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806110" y="1141757"/>
              <a:ext cx="255753" cy="248896"/>
            </a:xfrm>
            <a:custGeom>
              <a:avLst/>
              <a:gdLst/>
              <a:ahLst/>
              <a:cxnLst/>
              <a:rect l="l" t="t" r="r" b="b"/>
              <a:pathLst>
                <a:path w="9175" h="8929" extrusionOk="0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568998" y="2262117"/>
              <a:ext cx="366389" cy="2055893"/>
            </a:xfrm>
            <a:custGeom>
              <a:avLst/>
              <a:gdLst/>
              <a:ahLst/>
              <a:cxnLst/>
              <a:rect l="l" t="t" r="r" b="b"/>
              <a:pathLst>
                <a:path w="13144" h="73754" extrusionOk="0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4672223" y="4267814"/>
              <a:ext cx="172964" cy="54914"/>
            </a:xfrm>
            <a:custGeom>
              <a:avLst/>
              <a:gdLst/>
              <a:ahLst/>
              <a:cxnLst/>
              <a:rect l="l" t="t" r="r" b="b"/>
              <a:pathLst>
                <a:path w="6205" h="1970" extrusionOk="0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4718719" y="2401830"/>
              <a:ext cx="182275" cy="729712"/>
            </a:xfrm>
            <a:custGeom>
              <a:avLst/>
              <a:gdLst/>
              <a:ahLst/>
              <a:cxnLst/>
              <a:rect l="l" t="t" r="r" b="b"/>
              <a:pathLst>
                <a:path w="6539" h="26178" extrusionOk="0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4750331" y="2261197"/>
              <a:ext cx="550475" cy="2030777"/>
            </a:xfrm>
            <a:custGeom>
              <a:avLst/>
              <a:gdLst/>
              <a:ahLst/>
              <a:cxnLst/>
              <a:rect l="l" t="t" r="r" b="b"/>
              <a:pathLst>
                <a:path w="19748" h="72853" extrusionOk="0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5129694" y="4217610"/>
              <a:ext cx="190665" cy="82789"/>
            </a:xfrm>
            <a:custGeom>
              <a:avLst/>
              <a:gdLst/>
              <a:ahLst/>
              <a:cxnLst/>
              <a:rect l="l" t="t" r="r" b="b"/>
              <a:pathLst>
                <a:path w="6840" h="2970" extrusionOk="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4809846" y="1331229"/>
              <a:ext cx="21408" cy="28126"/>
            </a:xfrm>
            <a:custGeom>
              <a:avLst/>
              <a:gdLst/>
              <a:ahLst/>
              <a:cxnLst/>
              <a:rect l="l" t="t" r="r" b="b"/>
              <a:pathLst>
                <a:path w="768" h="1009" extrusionOk="0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4723347" y="1315424"/>
              <a:ext cx="20488" cy="28126"/>
            </a:xfrm>
            <a:custGeom>
              <a:avLst/>
              <a:gdLst/>
              <a:ahLst/>
              <a:cxnLst/>
              <a:rect l="l" t="t" r="r" b="b"/>
              <a:pathLst>
                <a:path w="735" h="1009" extrusionOk="0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4720559" y="1308064"/>
              <a:ext cx="17701" cy="10397"/>
            </a:xfrm>
            <a:custGeom>
              <a:avLst/>
              <a:gdLst/>
              <a:ahLst/>
              <a:cxnLst/>
              <a:rect l="l" t="t" r="r" b="b"/>
              <a:pathLst>
                <a:path w="635" h="373" extrusionOk="0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4727082" y="1348066"/>
              <a:ext cx="36293" cy="55025"/>
            </a:xfrm>
            <a:custGeom>
              <a:avLst/>
              <a:gdLst/>
              <a:ahLst/>
              <a:cxnLst/>
              <a:rect l="l" t="t" r="r" b="b"/>
              <a:pathLst>
                <a:path w="1302" h="1974" extrusionOk="0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4773579" y="1418035"/>
              <a:ext cx="61381" cy="21185"/>
            </a:xfrm>
            <a:custGeom>
              <a:avLst/>
              <a:gdLst/>
              <a:ahLst/>
              <a:cxnLst/>
              <a:rect l="l" t="t" r="r" b="b"/>
              <a:pathLst>
                <a:path w="2202" h="760" extrusionOk="0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4921210" y="1361670"/>
              <a:ext cx="89507" cy="83095"/>
            </a:xfrm>
            <a:custGeom>
              <a:avLst/>
              <a:gdLst/>
              <a:ahLst/>
              <a:cxnLst/>
              <a:rect l="l" t="t" r="r" b="b"/>
              <a:pathLst>
                <a:path w="3211" h="2981" extrusionOk="0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4827491" y="1288300"/>
              <a:ext cx="40029" cy="31889"/>
            </a:xfrm>
            <a:custGeom>
              <a:avLst/>
              <a:gdLst/>
              <a:ahLst/>
              <a:cxnLst/>
              <a:rect l="l" t="t" r="r" b="b"/>
              <a:pathLst>
                <a:path w="1436" h="1144" extrusionOk="0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4705701" y="1261233"/>
              <a:ext cx="45576" cy="22690"/>
            </a:xfrm>
            <a:custGeom>
              <a:avLst/>
              <a:gdLst/>
              <a:ahLst/>
              <a:cxnLst/>
              <a:rect l="l" t="t" r="r" b="b"/>
              <a:pathLst>
                <a:path w="1635" h="814" extrusionOk="0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5157597" y="4404072"/>
              <a:ext cx="52098" cy="23108"/>
            </a:xfrm>
            <a:custGeom>
              <a:avLst/>
              <a:gdLst/>
              <a:ahLst/>
              <a:cxnLst/>
              <a:rect l="l" t="t" r="r" b="b"/>
              <a:pathLst>
                <a:path w="1869" h="829" extrusionOk="0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5172483" y="4376865"/>
              <a:ext cx="37213" cy="37910"/>
            </a:xfrm>
            <a:custGeom>
              <a:avLst/>
              <a:gdLst/>
              <a:ahLst/>
              <a:cxnLst/>
              <a:rect l="l" t="t" r="r" b="b"/>
              <a:pathLst>
                <a:path w="1335" h="1360" extrusionOk="0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651762" y="4430219"/>
              <a:ext cx="60461" cy="25478"/>
            </a:xfrm>
            <a:custGeom>
              <a:avLst/>
              <a:gdLst/>
              <a:ahLst/>
              <a:cxnLst/>
              <a:rect l="l" t="t" r="r" b="b"/>
              <a:pathLst>
                <a:path w="2169" h="914" extrusionOk="0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4673142" y="4408225"/>
              <a:ext cx="38161" cy="43736"/>
            </a:xfrm>
            <a:custGeom>
              <a:avLst/>
              <a:gdLst/>
              <a:ahLst/>
              <a:cxnLst/>
              <a:rect l="l" t="t" r="r" b="b"/>
              <a:pathLst>
                <a:path w="1369" h="1569" extrusionOk="0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4634088" y="2235161"/>
              <a:ext cx="424035" cy="43708"/>
            </a:xfrm>
            <a:custGeom>
              <a:avLst/>
              <a:gdLst/>
              <a:ahLst/>
              <a:cxnLst/>
              <a:rect l="l" t="t" r="r" b="b"/>
              <a:pathLst>
                <a:path w="15212" h="1568" extrusionOk="0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4984655" y="2231425"/>
              <a:ext cx="23276" cy="52098"/>
            </a:xfrm>
            <a:custGeom>
              <a:avLst/>
              <a:gdLst/>
              <a:ahLst/>
              <a:cxnLst/>
              <a:rect l="l" t="t" r="r" b="b"/>
              <a:pathLst>
                <a:path w="835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4664780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4823784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4807978" y="1322950"/>
              <a:ext cx="17701" cy="10732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4900972" y="2184928"/>
              <a:ext cx="181327" cy="65283"/>
            </a:xfrm>
            <a:custGeom>
              <a:avLst/>
              <a:gdLst/>
              <a:ahLst/>
              <a:cxnLst/>
              <a:rect l="l" t="t" r="r" b="b"/>
              <a:pathLst>
                <a:path w="6505" h="2342" extrusionOk="0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5065551" y="1832521"/>
              <a:ext cx="54886" cy="204603"/>
            </a:xfrm>
            <a:custGeom>
              <a:avLst/>
              <a:gdLst/>
              <a:ahLst/>
              <a:cxnLst/>
              <a:rect l="l" t="t" r="r" b="b"/>
              <a:pathLst>
                <a:path w="1969" h="7340" extrusionOk="0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4809846" y="1689546"/>
              <a:ext cx="85548" cy="2086360"/>
            </a:xfrm>
            <a:custGeom>
              <a:avLst/>
              <a:gdLst/>
              <a:ahLst/>
              <a:cxnLst/>
              <a:rect l="l" t="t" r="r" b="b"/>
              <a:pathLst>
                <a:path w="3069" h="74847" extrusionOk="0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4959372" y="2231537"/>
              <a:ext cx="132239" cy="141243"/>
            </a:xfrm>
            <a:custGeom>
              <a:avLst/>
              <a:gdLst/>
              <a:ahLst/>
              <a:cxnLst/>
              <a:rect l="l" t="t" r="r" b="b"/>
              <a:pathLst>
                <a:path w="4744" h="5067" extrusionOk="0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4513218" y="1905054"/>
              <a:ext cx="349553" cy="396187"/>
            </a:xfrm>
            <a:custGeom>
              <a:avLst/>
              <a:gdLst/>
              <a:ahLst/>
              <a:cxnLst/>
              <a:rect l="l" t="t" r="r" b="b"/>
              <a:pathLst>
                <a:path w="12540" h="14213" extrusionOk="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4843297" y="2037102"/>
              <a:ext cx="88364" cy="118775"/>
            </a:xfrm>
            <a:custGeom>
              <a:avLst/>
              <a:gdLst/>
              <a:ahLst/>
              <a:cxnLst/>
              <a:rect l="l" t="t" r="r" b="b"/>
              <a:pathLst>
                <a:path w="3170" h="4261" extrusionOk="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4594114" y="2238868"/>
              <a:ext cx="72559" cy="133912"/>
            </a:xfrm>
            <a:custGeom>
              <a:avLst/>
              <a:gdLst/>
              <a:ahLst/>
              <a:cxnLst/>
              <a:rect l="l" t="t" r="r" b="b"/>
              <a:pathLst>
                <a:path w="2603" h="4804" extrusionOk="0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4767056" y="2029659"/>
              <a:ext cx="90231" cy="114399"/>
            </a:xfrm>
            <a:custGeom>
              <a:avLst/>
              <a:gdLst/>
              <a:ahLst/>
              <a:cxnLst/>
              <a:rect l="l" t="t" r="r" b="b"/>
              <a:pathLst>
                <a:path w="3237" h="4104" extrusionOk="0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4832146" y="1630728"/>
              <a:ext cx="155319" cy="163682"/>
            </a:xfrm>
            <a:custGeom>
              <a:avLst/>
              <a:gdLst/>
              <a:ahLst/>
              <a:cxnLst/>
              <a:rect l="l" t="t" r="r" b="b"/>
              <a:pathLst>
                <a:path w="5572" h="5872" extrusionOk="0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4697311" y="1635690"/>
              <a:ext cx="115347" cy="142915"/>
            </a:xfrm>
            <a:custGeom>
              <a:avLst/>
              <a:gdLst/>
              <a:ahLst/>
              <a:cxnLst/>
              <a:rect l="l" t="t" r="r" b="b"/>
              <a:pathLst>
                <a:path w="4138" h="5127" extrusionOk="0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4714064" y="1165869"/>
              <a:ext cx="190637" cy="198944"/>
            </a:xfrm>
            <a:custGeom>
              <a:avLst/>
              <a:gdLst/>
              <a:ahLst/>
              <a:cxnLst/>
              <a:rect l="l" t="t" r="r" b="b"/>
              <a:pathLst>
                <a:path w="6839" h="7137" extrusionOk="0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765189" y="1267087"/>
              <a:ext cx="117186" cy="139570"/>
            </a:xfrm>
            <a:custGeom>
              <a:avLst/>
              <a:gdLst/>
              <a:ahLst/>
              <a:cxnLst/>
              <a:rect l="l" t="t" r="r" b="b"/>
              <a:pathLst>
                <a:path w="4204" h="5007" extrusionOk="0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4652682" y="1250556"/>
              <a:ext cx="117186" cy="140295"/>
            </a:xfrm>
            <a:custGeom>
              <a:avLst/>
              <a:gdLst/>
              <a:ahLst/>
              <a:cxnLst/>
              <a:rect l="l" t="t" r="r" b="b"/>
              <a:pathLst>
                <a:path w="4204" h="5033" extrusionOk="0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755906" y="1325515"/>
              <a:ext cx="22328" cy="11429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119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139952" y="1164754"/>
            <a:ext cx="2827824" cy="2875610"/>
          </a:xfrm>
        </p:spPr>
        <p:txBody>
          <a:bodyPr/>
          <a:lstStyle/>
          <a:p>
            <a:pPr marL="139700" indent="0">
              <a:buNone/>
            </a:pPr>
            <a:r>
              <a:rPr lang="en-US" sz="1800" b="1" u="sng" dirty="0"/>
              <a:t>Explain:</a:t>
            </a:r>
          </a:p>
          <a:p>
            <a:pPr marL="139700" indent="0">
              <a:buNone/>
            </a:pPr>
            <a:r>
              <a:rPr lang="en-US" sz="1800" dirty="0"/>
              <a:t>some declarations of functions that will be used in next code. </a:t>
            </a:r>
            <a:endParaRPr lang="en-US" sz="1600" dirty="0"/>
          </a:p>
          <a:p>
            <a:pPr marL="139700" indent="0">
              <a:buNone/>
            </a:pPr>
            <a:endParaRPr lang="ar-E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Declarations</a:t>
            </a:r>
            <a:endParaRPr lang="ar-E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1131590"/>
            <a:ext cx="3024335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66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635897" y="1059582"/>
            <a:ext cx="4248471" cy="3960440"/>
          </a:xfrm>
        </p:spPr>
        <p:txBody>
          <a:bodyPr/>
          <a:lstStyle/>
          <a:p>
            <a:pPr marL="139700" indent="0">
              <a:buNone/>
            </a:pPr>
            <a:r>
              <a:rPr lang="en-US" sz="1600" b="1" u="sng" dirty="0"/>
              <a:t>Explain</a:t>
            </a:r>
            <a:r>
              <a:rPr lang="en-US" sz="1200" dirty="0"/>
              <a:t>:</a:t>
            </a:r>
          </a:p>
          <a:p>
            <a:pPr marL="139700" indent="0">
              <a:buNone/>
            </a:pPr>
            <a:r>
              <a:rPr lang="en-US" sz="1200" b="1" dirty="0"/>
              <a:t>forward</a:t>
            </a:r>
            <a:r>
              <a:rPr lang="en-US" sz="1200" dirty="0"/>
              <a:t>- it's a function that make the car move forward.</a:t>
            </a:r>
          </a:p>
          <a:p>
            <a:pPr marL="139700" indent="0">
              <a:buNone/>
            </a:pPr>
            <a:r>
              <a:rPr lang="en-US" sz="1200" b="1" dirty="0"/>
              <a:t>Back</a:t>
            </a:r>
            <a:r>
              <a:rPr lang="en-US" sz="1200" dirty="0"/>
              <a:t>- it's a function that make the car move Backward.</a:t>
            </a:r>
          </a:p>
          <a:p>
            <a:pPr marL="139700" indent="0">
              <a:buNone/>
            </a:pPr>
            <a:r>
              <a:rPr lang="en-US" sz="1200" b="1" dirty="0" err="1"/>
              <a:t>Stope</a:t>
            </a:r>
            <a:r>
              <a:rPr lang="en-US" sz="1200" dirty="0"/>
              <a:t>- Stop the car when i release the button.</a:t>
            </a:r>
            <a:endParaRPr lang="en-US" sz="1200" b="1" dirty="0"/>
          </a:p>
          <a:p>
            <a:pPr marL="139700" indent="0">
              <a:buNone/>
            </a:pPr>
            <a:r>
              <a:rPr lang="en-US" sz="1200" b="1" dirty="0"/>
              <a:t>right</a:t>
            </a:r>
            <a:r>
              <a:rPr lang="en-US" sz="1200" dirty="0"/>
              <a:t>- it's a function that make the car rotate 360 degree Right.</a:t>
            </a:r>
          </a:p>
          <a:p>
            <a:pPr marL="139700" indent="0">
              <a:buNone/>
            </a:pPr>
            <a:r>
              <a:rPr lang="en-US" sz="1200" u="sng" dirty="0"/>
              <a:t>Why</a:t>
            </a:r>
            <a:r>
              <a:rPr lang="en-US" sz="1200" dirty="0"/>
              <a:t> ?To make the motion of car easy in maze as the car rotate around itself to get away from the maze without crack with obstacles.</a:t>
            </a:r>
          </a:p>
          <a:p>
            <a:pPr marL="139700" indent="0">
              <a:buNone/>
            </a:pPr>
            <a:r>
              <a:rPr lang="en-US" sz="1200" b="1" dirty="0"/>
              <a:t>left</a:t>
            </a:r>
            <a:r>
              <a:rPr lang="en-US" sz="1200" dirty="0"/>
              <a:t>- it's a function that make the car rotate 360 degree Left.</a:t>
            </a:r>
          </a:p>
          <a:p>
            <a:pPr marL="139700" indent="0">
              <a:buNone/>
            </a:pPr>
            <a:r>
              <a:rPr lang="en-US" sz="1200" u="sng" dirty="0"/>
              <a:t>Why</a:t>
            </a:r>
            <a:r>
              <a:rPr lang="en-US" sz="1200" dirty="0"/>
              <a:t> ?To make the motion of car easy in maze as the car rotate around itself to get away from the maze without crack with obstacles.</a:t>
            </a:r>
          </a:p>
          <a:p>
            <a:pPr marL="139700" indent="0">
              <a:buNone/>
            </a:pPr>
            <a:r>
              <a:rPr lang="en-US" sz="1200" b="1" dirty="0" err="1"/>
              <a:t>ServoD</a:t>
            </a:r>
            <a:r>
              <a:rPr lang="en-US" sz="1200" dirty="0"/>
              <a:t>-Move the hang Down to catch the carriage</a:t>
            </a:r>
          </a:p>
          <a:p>
            <a:pPr marL="139700" indent="0">
              <a:buNone/>
            </a:pPr>
            <a:r>
              <a:rPr lang="en-US" sz="1200" b="1" dirty="0" err="1"/>
              <a:t>ServoB</a:t>
            </a:r>
            <a:r>
              <a:rPr lang="en-US" sz="1200" dirty="0"/>
              <a:t>-Move the hang Up to leave the carriage</a:t>
            </a:r>
          </a:p>
          <a:p>
            <a:pPr marL="139700" indent="0">
              <a:buNone/>
            </a:pPr>
            <a:r>
              <a:rPr lang="en-US" sz="1200" b="1" dirty="0" err="1"/>
              <a:t>readSensor</a:t>
            </a:r>
            <a:r>
              <a:rPr lang="en-US" sz="1200" dirty="0"/>
              <a:t>-take the trig and echo pins to work and return the distance in cm.</a:t>
            </a:r>
            <a:endParaRPr lang="ar-EG" sz="1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&amp;Directions</a:t>
            </a:r>
            <a:endParaRPr lang="ar-E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31590"/>
            <a:ext cx="288032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84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20000" y="1203598"/>
            <a:ext cx="3203928" cy="792088"/>
          </a:xfrm>
        </p:spPr>
        <p:txBody>
          <a:bodyPr/>
          <a:lstStyle/>
          <a:p>
            <a:pPr marL="139700" indent="0" algn="ctr">
              <a:buNone/>
            </a:pPr>
            <a:r>
              <a:rPr lang="en-US" sz="2000" b="1" u="sng" dirty="0"/>
              <a:t>Motor Driver</a:t>
            </a:r>
            <a:endParaRPr lang="ar-EG" sz="2000" b="1" u="sn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0000" y="387600"/>
            <a:ext cx="6084248" cy="612600"/>
          </a:xfrm>
        </p:spPr>
        <p:txBody>
          <a:bodyPr/>
          <a:lstStyle/>
          <a:p>
            <a:r>
              <a:rPr lang="en-US" sz="2400" dirty="0"/>
              <a:t>Motor  Driver  </a:t>
            </a:r>
            <a:r>
              <a:rPr lang="ar-EG" sz="2400" dirty="0"/>
              <a:t>  &amp;</a:t>
            </a:r>
            <a:r>
              <a:rPr lang="en-US" sz="2400" dirty="0"/>
              <a:t>Ultrasonic  Sensors</a:t>
            </a:r>
            <a:br>
              <a:rPr lang="ar-EG" sz="2400" dirty="0"/>
            </a:br>
            <a:br>
              <a:rPr lang="ar-EG" sz="2400" dirty="0"/>
            </a:br>
            <a:endParaRPr lang="ar-EG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788024" y="1203598"/>
            <a:ext cx="3096344" cy="792088"/>
          </a:xfrm>
        </p:spPr>
        <p:txBody>
          <a:bodyPr/>
          <a:lstStyle/>
          <a:p>
            <a:pPr marL="139700" indent="0"/>
            <a:r>
              <a:rPr lang="en-US" sz="2000" b="1" u="sng"/>
              <a:t>Ultrasonic Sensors</a:t>
            </a:r>
            <a:endParaRPr lang="ar-EG" sz="2000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11710"/>
            <a:ext cx="3779912" cy="2664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211710"/>
            <a:ext cx="3600400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84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652120" y="32028"/>
            <a:ext cx="3261300" cy="648072"/>
          </a:xfrm>
        </p:spPr>
        <p:txBody>
          <a:bodyPr/>
          <a:lstStyle/>
          <a:p>
            <a:pPr algn="ctr"/>
            <a:r>
              <a:rPr lang="en-US" sz="1800" b="1" u="sng" dirty="0"/>
              <a:t>Distance Measurement.</a:t>
            </a:r>
            <a:endParaRPr lang="ar-EG" sz="1800" b="1" u="sn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95736" y="0"/>
            <a:ext cx="2160240" cy="504056"/>
          </a:xfrm>
        </p:spPr>
        <p:txBody>
          <a:bodyPr/>
          <a:lstStyle/>
          <a:p>
            <a:r>
              <a:rPr lang="en-US" sz="1800" b="1" u="sng" dirty="0">
                <a:latin typeface="Poppins" charset="0"/>
                <a:cs typeface="Poppins" charset="0"/>
              </a:rPr>
              <a:t>Directions code </a:t>
            </a:r>
            <a:endParaRPr lang="ar-EG" sz="1800" b="1" u="sng" dirty="0">
              <a:latin typeface="Poppin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11510"/>
            <a:ext cx="3312368" cy="47319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11510"/>
            <a:ext cx="3528392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46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71600" y="1059582"/>
            <a:ext cx="2555856" cy="629952"/>
          </a:xfrm>
        </p:spPr>
        <p:txBody>
          <a:bodyPr/>
          <a:lstStyle/>
          <a:p>
            <a:pPr marL="139700" indent="0" algn="ctr">
              <a:buNone/>
            </a:pPr>
            <a:r>
              <a:rPr lang="en-US" b="1" u="sng" dirty="0"/>
              <a:t>Bluetooth Module Directions</a:t>
            </a:r>
            <a:endParaRPr lang="ar-EG" b="1" u="sn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Bluetooth Module  &amp; Serial  Display</a:t>
            </a:r>
            <a:br>
              <a:rPr lang="ar-EG" sz="2400" dirty="0"/>
            </a:br>
            <a:br>
              <a:rPr lang="ar-EG" sz="2400" dirty="0"/>
            </a:br>
            <a:endParaRPr lang="ar-EG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499992" y="1131590"/>
            <a:ext cx="3852000" cy="629952"/>
          </a:xfrm>
        </p:spPr>
        <p:txBody>
          <a:bodyPr/>
          <a:lstStyle/>
          <a:p>
            <a:pPr marL="139700" indent="0" algn="ctr">
              <a:buNone/>
            </a:pPr>
            <a:r>
              <a:rPr lang="en-US" sz="1600" b="1" u="sng" dirty="0"/>
              <a:t>Serial Display</a:t>
            </a:r>
            <a:endParaRPr lang="ar-EG" sz="1600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19" y="1596802"/>
            <a:ext cx="2195269" cy="3528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491630"/>
            <a:ext cx="5472608" cy="363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61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/>
          <p:nvPr/>
        </p:nvSpPr>
        <p:spPr>
          <a:xfrm>
            <a:off x="720001" y="4431475"/>
            <a:ext cx="7704150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2896756" y="1897287"/>
            <a:ext cx="3698158" cy="14085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Cost</a:t>
            </a:r>
            <a:endParaRPr sz="4800" dirty="0"/>
          </a:p>
        </p:txBody>
      </p:sp>
      <p:sp>
        <p:nvSpPr>
          <p:cNvPr id="296" name="Google Shape;296;p30"/>
          <p:cNvSpPr txBox="1">
            <a:spLocks noGrp="1"/>
          </p:cNvSpPr>
          <p:nvPr>
            <p:ph type="title" idx="2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sz="4800" dirty="0"/>
          </a:p>
        </p:txBody>
      </p:sp>
      <p:grpSp>
        <p:nvGrpSpPr>
          <p:cNvPr id="298" name="Google Shape;298;p30"/>
          <p:cNvGrpSpPr/>
          <p:nvPr/>
        </p:nvGrpSpPr>
        <p:grpSpPr>
          <a:xfrm flipH="1">
            <a:off x="1007489" y="540211"/>
            <a:ext cx="1889267" cy="4008760"/>
            <a:chOff x="2319665" y="540000"/>
            <a:chExt cx="1892295" cy="4015184"/>
          </a:xfrm>
        </p:grpSpPr>
        <p:sp>
          <p:nvSpPr>
            <p:cNvPr id="299" name="Google Shape;299;p30"/>
            <p:cNvSpPr/>
            <p:nvPr/>
          </p:nvSpPr>
          <p:spPr>
            <a:xfrm>
              <a:off x="3094252" y="1699525"/>
              <a:ext cx="370096" cy="316186"/>
            </a:xfrm>
            <a:custGeom>
              <a:avLst/>
              <a:gdLst/>
              <a:ahLst/>
              <a:cxnLst/>
              <a:rect l="l" t="t" r="r" b="b"/>
              <a:pathLst>
                <a:path w="13277" h="11343" extrusionOk="0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094252" y="1597221"/>
              <a:ext cx="370096" cy="316214"/>
            </a:xfrm>
            <a:custGeom>
              <a:avLst/>
              <a:gdLst/>
              <a:ahLst/>
              <a:cxnLst/>
              <a:rect l="l" t="t" r="r" b="b"/>
              <a:pathLst>
                <a:path w="13277" h="11344" extrusionOk="0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3223485" y="990251"/>
              <a:ext cx="219488" cy="188602"/>
            </a:xfrm>
            <a:custGeom>
              <a:avLst/>
              <a:gdLst/>
              <a:ahLst/>
              <a:cxnLst/>
              <a:rect l="l" t="t" r="r" b="b"/>
              <a:pathLst>
                <a:path w="7874" h="6766" extrusionOk="0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3204892" y="963686"/>
              <a:ext cx="219460" cy="188184"/>
            </a:xfrm>
            <a:custGeom>
              <a:avLst/>
              <a:gdLst/>
              <a:ahLst/>
              <a:cxnLst/>
              <a:rect l="l" t="t" r="r" b="b"/>
              <a:pathLst>
                <a:path w="7873" h="6751" extrusionOk="0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377312" y="727187"/>
              <a:ext cx="752263" cy="659941"/>
            </a:xfrm>
            <a:custGeom>
              <a:avLst/>
              <a:gdLst/>
              <a:ahLst/>
              <a:cxnLst/>
              <a:rect l="l" t="t" r="r" b="b"/>
              <a:pathLst>
                <a:path w="26987" h="23675" extrusionOk="0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319665" y="644144"/>
              <a:ext cx="139514" cy="121842"/>
            </a:xfrm>
            <a:custGeom>
              <a:avLst/>
              <a:gdLst/>
              <a:ahLst/>
              <a:cxnLst/>
              <a:rect l="l" t="t" r="r" b="b"/>
              <a:pathLst>
                <a:path w="5005" h="4371" extrusionOk="0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2319665" y="540000"/>
              <a:ext cx="108824" cy="110692"/>
            </a:xfrm>
            <a:custGeom>
              <a:avLst/>
              <a:gdLst/>
              <a:ahLst/>
              <a:cxnLst/>
              <a:rect l="l" t="t" r="r" b="b"/>
              <a:pathLst>
                <a:path w="3904" h="3971" extrusionOk="0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2935248" y="1184630"/>
              <a:ext cx="612776" cy="632177"/>
            </a:xfrm>
            <a:custGeom>
              <a:avLst/>
              <a:gdLst/>
              <a:ahLst/>
              <a:cxnLst/>
              <a:rect l="l" t="t" r="r" b="b"/>
              <a:pathLst>
                <a:path w="21983" h="22679" extrusionOk="0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3093304" y="978906"/>
              <a:ext cx="286416" cy="282708"/>
            </a:xfrm>
            <a:custGeom>
              <a:avLst/>
              <a:gdLst/>
              <a:ahLst/>
              <a:cxnLst/>
              <a:rect l="l" t="t" r="r" b="b"/>
              <a:pathLst>
                <a:path w="10275" h="10142" extrusionOk="0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218857" y="977986"/>
              <a:ext cx="135779" cy="154372"/>
            </a:xfrm>
            <a:custGeom>
              <a:avLst/>
              <a:gdLst/>
              <a:ahLst/>
              <a:cxnLst/>
              <a:rect l="l" t="t" r="r" b="b"/>
              <a:pathLst>
                <a:path w="4871" h="5538" extrusionOk="0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305328" y="933357"/>
              <a:ext cx="126246" cy="102329"/>
            </a:xfrm>
            <a:custGeom>
              <a:avLst/>
              <a:gdLst/>
              <a:ahLst/>
              <a:cxnLst/>
              <a:rect l="l" t="t" r="r" b="b"/>
              <a:pathLst>
                <a:path w="4529" h="3671" extrusionOk="0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3119814" y="722169"/>
              <a:ext cx="326221" cy="381107"/>
            </a:xfrm>
            <a:custGeom>
              <a:avLst/>
              <a:gdLst/>
              <a:ahLst/>
              <a:cxnLst/>
              <a:rect l="l" t="t" r="r" b="b"/>
              <a:pathLst>
                <a:path w="11703" h="13672" extrusionOk="0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311;p30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312" name="Google Shape;312;p30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4421" extrusionOk="0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rgbClr val="96F3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0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4313" extrusionOk="0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4" name="Google Shape;314;p30"/>
            <p:cNvSpPr/>
            <p:nvPr/>
          </p:nvSpPr>
          <p:spPr>
            <a:xfrm>
              <a:off x="3386224" y="1157451"/>
              <a:ext cx="747607" cy="274541"/>
            </a:xfrm>
            <a:custGeom>
              <a:avLst/>
              <a:gdLst/>
              <a:ahLst/>
              <a:cxnLst/>
              <a:rect l="l" t="t" r="r" b="b"/>
              <a:pathLst>
                <a:path w="26820" h="9849" extrusionOk="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4030603" y="1101643"/>
              <a:ext cx="165550" cy="111611"/>
            </a:xfrm>
            <a:custGeom>
              <a:avLst/>
              <a:gdLst/>
              <a:ahLst/>
              <a:cxnLst/>
              <a:rect l="l" t="t" r="r" b="b"/>
              <a:pathLst>
                <a:path w="5939" h="4004" extrusionOk="0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4087331" y="1020748"/>
              <a:ext cx="124629" cy="114399"/>
            </a:xfrm>
            <a:custGeom>
              <a:avLst/>
              <a:gdLst/>
              <a:ahLst/>
              <a:cxnLst/>
              <a:rect l="l" t="t" r="r" b="b"/>
              <a:pathLst>
                <a:path w="4471" h="4104" extrusionOk="0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3250469" y="905453"/>
              <a:ext cx="96726" cy="40948"/>
            </a:xfrm>
            <a:custGeom>
              <a:avLst/>
              <a:gdLst/>
              <a:ahLst/>
              <a:cxnLst/>
              <a:rect l="l" t="t" r="r" b="b"/>
              <a:pathLst>
                <a:path w="3470" h="1469" extrusionOk="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3157475" y="870106"/>
              <a:ext cx="52098" cy="52098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3150952" y="968285"/>
              <a:ext cx="127417" cy="43206"/>
            </a:xfrm>
            <a:custGeom>
              <a:avLst/>
              <a:gdLst/>
              <a:ahLst/>
              <a:cxnLst/>
              <a:rect l="l" t="t" r="r" b="b"/>
              <a:pathLst>
                <a:path w="4571" h="1550" extrusionOk="0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3797226" y="1280746"/>
              <a:ext cx="26983" cy="152894"/>
            </a:xfrm>
            <a:custGeom>
              <a:avLst/>
              <a:gdLst/>
              <a:ahLst/>
              <a:cxnLst/>
              <a:rect l="l" t="t" r="r" b="b"/>
              <a:pathLst>
                <a:path w="968" h="5485" extrusionOk="0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444791" y="1195892"/>
              <a:ext cx="79081" cy="198693"/>
            </a:xfrm>
            <a:custGeom>
              <a:avLst/>
              <a:gdLst/>
              <a:ahLst/>
              <a:cxnLst/>
              <a:rect l="l" t="t" r="r" b="b"/>
              <a:pathLst>
                <a:path w="2837" h="7128" extrusionOk="0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2965912" y="1188086"/>
              <a:ext cx="162762" cy="155347"/>
            </a:xfrm>
            <a:custGeom>
              <a:avLst/>
              <a:gdLst/>
              <a:ahLst/>
              <a:cxnLst/>
              <a:rect l="l" t="t" r="r" b="b"/>
              <a:pathLst>
                <a:path w="5839" h="5573" extrusionOk="0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4052012" y="1163946"/>
              <a:ext cx="80921" cy="40001"/>
            </a:xfrm>
            <a:custGeom>
              <a:avLst/>
              <a:gdLst/>
              <a:ahLst/>
              <a:cxnLst/>
              <a:rect l="l" t="t" r="r" b="b"/>
              <a:pathLst>
                <a:path w="2903" h="1435" extrusionOk="0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2667445" y="1044163"/>
              <a:ext cx="81311" cy="134692"/>
            </a:xfrm>
            <a:custGeom>
              <a:avLst/>
              <a:gdLst/>
              <a:ahLst/>
              <a:cxnLst/>
              <a:rect l="l" t="t" r="r" b="b"/>
              <a:pathLst>
                <a:path w="2917" h="4832" extrusionOk="0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2380100" y="734685"/>
              <a:ext cx="81311" cy="33227"/>
            </a:xfrm>
            <a:custGeom>
              <a:avLst/>
              <a:gdLst/>
              <a:ahLst/>
              <a:cxnLst/>
              <a:rect l="l" t="t" r="r" b="b"/>
              <a:pathLst>
                <a:path w="2917" h="1192" extrusionOk="0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020771" y="1293206"/>
              <a:ext cx="356159" cy="413804"/>
            </a:xfrm>
            <a:custGeom>
              <a:avLst/>
              <a:gdLst/>
              <a:ahLst/>
              <a:cxnLst/>
              <a:rect l="l" t="t" r="r" b="b"/>
              <a:pathLst>
                <a:path w="12777" h="14845" extrusionOk="0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3092385" y="1336776"/>
              <a:ext cx="281761" cy="364661"/>
            </a:xfrm>
            <a:custGeom>
              <a:avLst/>
              <a:gdLst/>
              <a:ahLst/>
              <a:cxnLst/>
              <a:rect l="l" t="t" r="r" b="b"/>
              <a:pathLst>
                <a:path w="10108" h="13082" extrusionOk="0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rgbClr val="46C9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3184431" y="1388040"/>
              <a:ext cx="188797" cy="294778"/>
            </a:xfrm>
            <a:custGeom>
              <a:avLst/>
              <a:gdLst/>
              <a:ahLst/>
              <a:cxnLst/>
              <a:rect l="l" t="t" r="r" b="b"/>
              <a:pathLst>
                <a:path w="6773" h="10575" extrusionOk="0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082154" y="1410313"/>
              <a:ext cx="201815" cy="165159"/>
            </a:xfrm>
            <a:custGeom>
              <a:avLst/>
              <a:gdLst/>
              <a:ahLst/>
              <a:cxnLst/>
              <a:rect l="l" t="t" r="r" b="b"/>
              <a:pathLst>
                <a:path w="7240" h="5925" extrusionOk="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2916683" y="2064978"/>
              <a:ext cx="441651" cy="2490130"/>
            </a:xfrm>
            <a:custGeom>
              <a:avLst/>
              <a:gdLst/>
              <a:ahLst/>
              <a:cxnLst/>
              <a:rect l="l" t="t" r="r" b="b"/>
              <a:pathLst>
                <a:path w="15844" h="89332" extrusionOk="0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3182591" y="2364393"/>
              <a:ext cx="75346" cy="611856"/>
            </a:xfrm>
            <a:custGeom>
              <a:avLst/>
              <a:gdLst/>
              <a:ahLst/>
              <a:cxnLst/>
              <a:rect l="l" t="t" r="r" b="b"/>
              <a:pathLst>
                <a:path w="2703" h="21950" extrusionOk="0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3061693" y="2064978"/>
              <a:ext cx="820138" cy="2490130"/>
            </a:xfrm>
            <a:custGeom>
              <a:avLst/>
              <a:gdLst/>
              <a:ahLst/>
              <a:cxnLst/>
              <a:rect l="l" t="t" r="r" b="b"/>
              <a:pathLst>
                <a:path w="29422" h="89332" extrusionOk="0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564741" y="4466820"/>
              <a:ext cx="178567" cy="88364"/>
            </a:xfrm>
            <a:custGeom>
              <a:avLst/>
              <a:gdLst/>
              <a:ahLst/>
              <a:cxnLst/>
              <a:rect l="l" t="t" r="r" b="b"/>
              <a:pathLst>
                <a:path w="6406" h="3170" extrusionOk="0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3016144" y="4466820"/>
              <a:ext cx="175752" cy="88364"/>
            </a:xfrm>
            <a:custGeom>
              <a:avLst/>
              <a:gdLst/>
              <a:ahLst/>
              <a:cxnLst/>
              <a:rect l="l" t="t" r="r" b="b"/>
              <a:pathLst>
                <a:path w="6305" h="3170" extrusionOk="0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3166785" y="2106820"/>
              <a:ext cx="250150" cy="320144"/>
            </a:xfrm>
            <a:custGeom>
              <a:avLst/>
              <a:gdLst/>
              <a:ahLst/>
              <a:cxnLst/>
              <a:rect l="l" t="t" r="r" b="b"/>
              <a:pathLst>
                <a:path w="8974" h="11485" extrusionOk="0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2950106" y="2207926"/>
              <a:ext cx="177647" cy="211348"/>
            </a:xfrm>
            <a:custGeom>
              <a:avLst/>
              <a:gdLst/>
              <a:ahLst/>
              <a:cxnLst/>
              <a:rect l="l" t="t" r="r" b="b"/>
              <a:pathLst>
                <a:path w="6373" h="7582" extrusionOk="0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3618040" y="4464590"/>
              <a:ext cx="172686" cy="20850"/>
            </a:xfrm>
            <a:custGeom>
              <a:avLst/>
              <a:gdLst/>
              <a:ahLst/>
              <a:cxnLst/>
              <a:rect l="l" t="t" r="r" b="b"/>
              <a:pathLst>
                <a:path w="6195" h="748" extrusionOk="0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104483" y="4461524"/>
              <a:ext cx="136699" cy="39722"/>
            </a:xfrm>
            <a:custGeom>
              <a:avLst/>
              <a:gdLst/>
              <a:ahLst/>
              <a:cxnLst/>
              <a:rect l="l" t="t" r="r" b="b"/>
              <a:pathLst>
                <a:path w="4904" h="1425" extrusionOk="0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30"/>
          <p:cNvGrpSpPr/>
          <p:nvPr/>
        </p:nvGrpSpPr>
        <p:grpSpPr>
          <a:xfrm>
            <a:off x="6594914" y="684471"/>
            <a:ext cx="1541597" cy="3864500"/>
            <a:chOff x="3973904" y="1061474"/>
            <a:chExt cx="1391082" cy="3487186"/>
          </a:xfrm>
        </p:grpSpPr>
        <p:sp>
          <p:nvSpPr>
            <p:cNvPr id="346" name="Google Shape;346;p30"/>
            <p:cNvSpPr/>
            <p:nvPr/>
          </p:nvSpPr>
          <p:spPr>
            <a:xfrm>
              <a:off x="4091986" y="1942241"/>
              <a:ext cx="85576" cy="126608"/>
            </a:xfrm>
            <a:custGeom>
              <a:avLst/>
              <a:gdLst/>
              <a:ahLst/>
              <a:cxnLst/>
              <a:rect l="l" t="t" r="r" b="b"/>
              <a:pathLst>
                <a:path w="3070" h="4542" extrusionOk="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4021321" y="1921780"/>
              <a:ext cx="92071" cy="126497"/>
            </a:xfrm>
            <a:custGeom>
              <a:avLst/>
              <a:gdLst/>
              <a:ahLst/>
              <a:cxnLst/>
              <a:rect l="l" t="t" r="r" b="b"/>
              <a:pathLst>
                <a:path w="3303" h="4538" extrusionOk="0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3973904" y="1882558"/>
              <a:ext cx="193090" cy="100629"/>
            </a:xfrm>
            <a:custGeom>
              <a:avLst/>
              <a:gdLst/>
              <a:ahLst/>
              <a:cxnLst/>
              <a:rect l="l" t="t" r="r" b="b"/>
              <a:pathLst>
                <a:path w="6927" h="3610" extrusionOk="0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4119890" y="1687455"/>
              <a:ext cx="591396" cy="496342"/>
            </a:xfrm>
            <a:custGeom>
              <a:avLst/>
              <a:gdLst/>
              <a:ahLst/>
              <a:cxnLst/>
              <a:rect l="l" t="t" r="r" b="b"/>
              <a:pathLst>
                <a:path w="21216" h="17806" extrusionOk="0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4812633" y="1206234"/>
              <a:ext cx="234345" cy="339044"/>
            </a:xfrm>
            <a:custGeom>
              <a:avLst/>
              <a:gdLst/>
              <a:ahLst/>
              <a:cxnLst/>
              <a:rect l="l" t="t" r="r" b="b"/>
              <a:pathLst>
                <a:path w="8407" h="12163" extrusionOk="0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4952319" y="1061474"/>
              <a:ext cx="268520" cy="205913"/>
            </a:xfrm>
            <a:custGeom>
              <a:avLst/>
              <a:gdLst/>
              <a:ahLst/>
              <a:cxnLst/>
              <a:rect l="l" t="t" r="r" b="b"/>
              <a:pathLst>
                <a:path w="9633" h="7387" extrusionOk="0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699179" y="1209969"/>
              <a:ext cx="123709" cy="177201"/>
            </a:xfrm>
            <a:custGeom>
              <a:avLst/>
              <a:gdLst/>
              <a:ahLst/>
              <a:cxnLst/>
              <a:rect l="l" t="t" r="r" b="b"/>
              <a:pathLst>
                <a:path w="4438" h="6357" extrusionOk="0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4712197" y="4225053"/>
              <a:ext cx="104169" cy="225035"/>
            </a:xfrm>
            <a:custGeom>
              <a:avLst/>
              <a:gdLst/>
              <a:ahLst/>
              <a:cxnLst/>
              <a:rect l="l" t="t" r="r" b="b"/>
              <a:pathLst>
                <a:path w="3737" h="8073" extrusionOk="0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5165040" y="4185079"/>
              <a:ext cx="156239" cy="231558"/>
            </a:xfrm>
            <a:custGeom>
              <a:avLst/>
              <a:gdLst/>
              <a:ahLst/>
              <a:cxnLst/>
              <a:rect l="l" t="t" r="r" b="b"/>
              <a:pathLst>
                <a:path w="5605" h="8307" extrusionOk="0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5091727" y="4368948"/>
              <a:ext cx="273259" cy="167807"/>
            </a:xfrm>
            <a:custGeom>
              <a:avLst/>
              <a:gdLst/>
              <a:ahLst/>
              <a:cxnLst/>
              <a:rect l="l" t="t" r="r" b="b"/>
              <a:pathLst>
                <a:path w="9803" h="6020" extrusionOk="0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4550405" y="4438749"/>
              <a:ext cx="295726" cy="109911"/>
            </a:xfrm>
            <a:custGeom>
              <a:avLst/>
              <a:gdLst/>
              <a:ahLst/>
              <a:cxnLst/>
              <a:rect l="l" t="t" r="r" b="b"/>
              <a:pathLst>
                <a:path w="10609" h="3943" extrusionOk="0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4712197" y="4225053"/>
              <a:ext cx="101381" cy="115319"/>
            </a:xfrm>
            <a:custGeom>
              <a:avLst/>
              <a:gdLst/>
              <a:ahLst/>
              <a:cxnLst/>
              <a:rect l="l" t="t" r="r" b="b"/>
              <a:pathLst>
                <a:path w="3637" h="4137" extrusionOk="0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5165040" y="4185079"/>
              <a:ext cx="127417" cy="125549"/>
            </a:xfrm>
            <a:custGeom>
              <a:avLst/>
              <a:gdLst/>
              <a:ahLst/>
              <a:cxnLst/>
              <a:rect l="l" t="t" r="r" b="b"/>
              <a:pathLst>
                <a:path w="4571" h="4504" extrusionOk="0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4553192" y="1646784"/>
              <a:ext cx="557918" cy="615341"/>
            </a:xfrm>
            <a:custGeom>
              <a:avLst/>
              <a:gdLst/>
              <a:ahLst/>
              <a:cxnLst/>
              <a:rect l="l" t="t" r="r" b="b"/>
              <a:pathLst>
                <a:path w="20015" h="22075" extrusionOk="0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701966" y="1448475"/>
              <a:ext cx="240868" cy="259461"/>
            </a:xfrm>
            <a:custGeom>
              <a:avLst/>
              <a:gdLst/>
              <a:ahLst/>
              <a:cxnLst/>
              <a:rect l="l" t="t" r="r" b="b"/>
              <a:pathLst>
                <a:path w="8641" h="9308" extrusionOk="0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4815421" y="1486609"/>
              <a:ext cx="67904" cy="87444"/>
            </a:xfrm>
            <a:custGeom>
              <a:avLst/>
              <a:gdLst/>
              <a:ahLst/>
              <a:cxnLst/>
              <a:rect l="l" t="t" r="r" b="b"/>
              <a:pathLst>
                <a:path w="2436" h="3137" extrusionOk="0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685241" y="1181368"/>
              <a:ext cx="314681" cy="365330"/>
            </a:xfrm>
            <a:custGeom>
              <a:avLst/>
              <a:gdLst/>
              <a:ahLst/>
              <a:cxnLst/>
              <a:rect l="l" t="t" r="r" b="b"/>
              <a:pathLst>
                <a:path w="11289" h="13106" extrusionOk="0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909335" y="1135513"/>
              <a:ext cx="177898" cy="172686"/>
            </a:xfrm>
            <a:custGeom>
              <a:avLst/>
              <a:gdLst/>
              <a:ahLst/>
              <a:cxnLst/>
              <a:rect l="l" t="t" r="r" b="b"/>
              <a:pathLst>
                <a:path w="6382" h="6195" extrusionOk="0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806110" y="1141757"/>
              <a:ext cx="255753" cy="248896"/>
            </a:xfrm>
            <a:custGeom>
              <a:avLst/>
              <a:gdLst/>
              <a:ahLst/>
              <a:cxnLst/>
              <a:rect l="l" t="t" r="r" b="b"/>
              <a:pathLst>
                <a:path w="9175" h="8929" extrusionOk="0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568998" y="2262117"/>
              <a:ext cx="366389" cy="2055893"/>
            </a:xfrm>
            <a:custGeom>
              <a:avLst/>
              <a:gdLst/>
              <a:ahLst/>
              <a:cxnLst/>
              <a:rect l="l" t="t" r="r" b="b"/>
              <a:pathLst>
                <a:path w="13144" h="73754" extrusionOk="0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4672223" y="4267814"/>
              <a:ext cx="172964" cy="54914"/>
            </a:xfrm>
            <a:custGeom>
              <a:avLst/>
              <a:gdLst/>
              <a:ahLst/>
              <a:cxnLst/>
              <a:rect l="l" t="t" r="r" b="b"/>
              <a:pathLst>
                <a:path w="6205" h="1970" extrusionOk="0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4718719" y="2401830"/>
              <a:ext cx="182275" cy="729712"/>
            </a:xfrm>
            <a:custGeom>
              <a:avLst/>
              <a:gdLst/>
              <a:ahLst/>
              <a:cxnLst/>
              <a:rect l="l" t="t" r="r" b="b"/>
              <a:pathLst>
                <a:path w="6539" h="26178" extrusionOk="0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4750331" y="2261197"/>
              <a:ext cx="550475" cy="2030777"/>
            </a:xfrm>
            <a:custGeom>
              <a:avLst/>
              <a:gdLst/>
              <a:ahLst/>
              <a:cxnLst/>
              <a:rect l="l" t="t" r="r" b="b"/>
              <a:pathLst>
                <a:path w="19748" h="72853" extrusionOk="0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5129694" y="4217610"/>
              <a:ext cx="190665" cy="82789"/>
            </a:xfrm>
            <a:custGeom>
              <a:avLst/>
              <a:gdLst/>
              <a:ahLst/>
              <a:cxnLst/>
              <a:rect l="l" t="t" r="r" b="b"/>
              <a:pathLst>
                <a:path w="6840" h="2970" extrusionOk="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4809846" y="1331229"/>
              <a:ext cx="21408" cy="28126"/>
            </a:xfrm>
            <a:custGeom>
              <a:avLst/>
              <a:gdLst/>
              <a:ahLst/>
              <a:cxnLst/>
              <a:rect l="l" t="t" r="r" b="b"/>
              <a:pathLst>
                <a:path w="768" h="1009" extrusionOk="0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4723347" y="1315424"/>
              <a:ext cx="20488" cy="28126"/>
            </a:xfrm>
            <a:custGeom>
              <a:avLst/>
              <a:gdLst/>
              <a:ahLst/>
              <a:cxnLst/>
              <a:rect l="l" t="t" r="r" b="b"/>
              <a:pathLst>
                <a:path w="735" h="1009" extrusionOk="0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4720559" y="1308064"/>
              <a:ext cx="17701" cy="10397"/>
            </a:xfrm>
            <a:custGeom>
              <a:avLst/>
              <a:gdLst/>
              <a:ahLst/>
              <a:cxnLst/>
              <a:rect l="l" t="t" r="r" b="b"/>
              <a:pathLst>
                <a:path w="635" h="373" extrusionOk="0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4727082" y="1348066"/>
              <a:ext cx="36293" cy="55025"/>
            </a:xfrm>
            <a:custGeom>
              <a:avLst/>
              <a:gdLst/>
              <a:ahLst/>
              <a:cxnLst/>
              <a:rect l="l" t="t" r="r" b="b"/>
              <a:pathLst>
                <a:path w="1302" h="1974" extrusionOk="0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4773579" y="1418035"/>
              <a:ext cx="61381" cy="21185"/>
            </a:xfrm>
            <a:custGeom>
              <a:avLst/>
              <a:gdLst/>
              <a:ahLst/>
              <a:cxnLst/>
              <a:rect l="l" t="t" r="r" b="b"/>
              <a:pathLst>
                <a:path w="2202" h="760" extrusionOk="0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4921210" y="1361670"/>
              <a:ext cx="89507" cy="83095"/>
            </a:xfrm>
            <a:custGeom>
              <a:avLst/>
              <a:gdLst/>
              <a:ahLst/>
              <a:cxnLst/>
              <a:rect l="l" t="t" r="r" b="b"/>
              <a:pathLst>
                <a:path w="3211" h="2981" extrusionOk="0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4827491" y="1288300"/>
              <a:ext cx="40029" cy="31889"/>
            </a:xfrm>
            <a:custGeom>
              <a:avLst/>
              <a:gdLst/>
              <a:ahLst/>
              <a:cxnLst/>
              <a:rect l="l" t="t" r="r" b="b"/>
              <a:pathLst>
                <a:path w="1436" h="1144" extrusionOk="0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4705701" y="1261233"/>
              <a:ext cx="45576" cy="22690"/>
            </a:xfrm>
            <a:custGeom>
              <a:avLst/>
              <a:gdLst/>
              <a:ahLst/>
              <a:cxnLst/>
              <a:rect l="l" t="t" r="r" b="b"/>
              <a:pathLst>
                <a:path w="1635" h="814" extrusionOk="0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5157597" y="4404072"/>
              <a:ext cx="52098" cy="23108"/>
            </a:xfrm>
            <a:custGeom>
              <a:avLst/>
              <a:gdLst/>
              <a:ahLst/>
              <a:cxnLst/>
              <a:rect l="l" t="t" r="r" b="b"/>
              <a:pathLst>
                <a:path w="1869" h="829" extrusionOk="0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5172483" y="4376865"/>
              <a:ext cx="37213" cy="37910"/>
            </a:xfrm>
            <a:custGeom>
              <a:avLst/>
              <a:gdLst/>
              <a:ahLst/>
              <a:cxnLst/>
              <a:rect l="l" t="t" r="r" b="b"/>
              <a:pathLst>
                <a:path w="1335" h="1360" extrusionOk="0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651762" y="4430219"/>
              <a:ext cx="60461" cy="25478"/>
            </a:xfrm>
            <a:custGeom>
              <a:avLst/>
              <a:gdLst/>
              <a:ahLst/>
              <a:cxnLst/>
              <a:rect l="l" t="t" r="r" b="b"/>
              <a:pathLst>
                <a:path w="2169" h="914" extrusionOk="0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4673142" y="4408225"/>
              <a:ext cx="38161" cy="43736"/>
            </a:xfrm>
            <a:custGeom>
              <a:avLst/>
              <a:gdLst/>
              <a:ahLst/>
              <a:cxnLst/>
              <a:rect l="l" t="t" r="r" b="b"/>
              <a:pathLst>
                <a:path w="1369" h="1569" extrusionOk="0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4634088" y="2235161"/>
              <a:ext cx="424035" cy="43708"/>
            </a:xfrm>
            <a:custGeom>
              <a:avLst/>
              <a:gdLst/>
              <a:ahLst/>
              <a:cxnLst/>
              <a:rect l="l" t="t" r="r" b="b"/>
              <a:pathLst>
                <a:path w="15212" h="1568" extrusionOk="0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4984655" y="2231425"/>
              <a:ext cx="23276" cy="52098"/>
            </a:xfrm>
            <a:custGeom>
              <a:avLst/>
              <a:gdLst/>
              <a:ahLst/>
              <a:cxnLst/>
              <a:rect l="l" t="t" r="r" b="b"/>
              <a:pathLst>
                <a:path w="835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4664780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4823784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4807978" y="1322950"/>
              <a:ext cx="17701" cy="10732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4900972" y="2184928"/>
              <a:ext cx="181327" cy="65283"/>
            </a:xfrm>
            <a:custGeom>
              <a:avLst/>
              <a:gdLst/>
              <a:ahLst/>
              <a:cxnLst/>
              <a:rect l="l" t="t" r="r" b="b"/>
              <a:pathLst>
                <a:path w="6505" h="2342" extrusionOk="0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5065551" y="1832521"/>
              <a:ext cx="54886" cy="204603"/>
            </a:xfrm>
            <a:custGeom>
              <a:avLst/>
              <a:gdLst/>
              <a:ahLst/>
              <a:cxnLst/>
              <a:rect l="l" t="t" r="r" b="b"/>
              <a:pathLst>
                <a:path w="1969" h="7340" extrusionOk="0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4809846" y="1689546"/>
              <a:ext cx="85548" cy="2086360"/>
            </a:xfrm>
            <a:custGeom>
              <a:avLst/>
              <a:gdLst/>
              <a:ahLst/>
              <a:cxnLst/>
              <a:rect l="l" t="t" r="r" b="b"/>
              <a:pathLst>
                <a:path w="3069" h="74847" extrusionOk="0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4959372" y="2231537"/>
              <a:ext cx="132239" cy="141243"/>
            </a:xfrm>
            <a:custGeom>
              <a:avLst/>
              <a:gdLst/>
              <a:ahLst/>
              <a:cxnLst/>
              <a:rect l="l" t="t" r="r" b="b"/>
              <a:pathLst>
                <a:path w="4744" h="5067" extrusionOk="0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4513218" y="1905054"/>
              <a:ext cx="349553" cy="396187"/>
            </a:xfrm>
            <a:custGeom>
              <a:avLst/>
              <a:gdLst/>
              <a:ahLst/>
              <a:cxnLst/>
              <a:rect l="l" t="t" r="r" b="b"/>
              <a:pathLst>
                <a:path w="12540" h="14213" extrusionOk="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4843297" y="2037102"/>
              <a:ext cx="88364" cy="118775"/>
            </a:xfrm>
            <a:custGeom>
              <a:avLst/>
              <a:gdLst/>
              <a:ahLst/>
              <a:cxnLst/>
              <a:rect l="l" t="t" r="r" b="b"/>
              <a:pathLst>
                <a:path w="3170" h="4261" extrusionOk="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4594114" y="2238868"/>
              <a:ext cx="72559" cy="133912"/>
            </a:xfrm>
            <a:custGeom>
              <a:avLst/>
              <a:gdLst/>
              <a:ahLst/>
              <a:cxnLst/>
              <a:rect l="l" t="t" r="r" b="b"/>
              <a:pathLst>
                <a:path w="2603" h="4804" extrusionOk="0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4767056" y="2029659"/>
              <a:ext cx="90231" cy="114399"/>
            </a:xfrm>
            <a:custGeom>
              <a:avLst/>
              <a:gdLst/>
              <a:ahLst/>
              <a:cxnLst/>
              <a:rect l="l" t="t" r="r" b="b"/>
              <a:pathLst>
                <a:path w="3237" h="4104" extrusionOk="0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4832146" y="1630728"/>
              <a:ext cx="155319" cy="163682"/>
            </a:xfrm>
            <a:custGeom>
              <a:avLst/>
              <a:gdLst/>
              <a:ahLst/>
              <a:cxnLst/>
              <a:rect l="l" t="t" r="r" b="b"/>
              <a:pathLst>
                <a:path w="5572" h="5872" extrusionOk="0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4697311" y="1635690"/>
              <a:ext cx="115347" cy="142915"/>
            </a:xfrm>
            <a:custGeom>
              <a:avLst/>
              <a:gdLst/>
              <a:ahLst/>
              <a:cxnLst/>
              <a:rect l="l" t="t" r="r" b="b"/>
              <a:pathLst>
                <a:path w="4138" h="5127" extrusionOk="0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4714064" y="1165869"/>
              <a:ext cx="190637" cy="198944"/>
            </a:xfrm>
            <a:custGeom>
              <a:avLst/>
              <a:gdLst/>
              <a:ahLst/>
              <a:cxnLst/>
              <a:rect l="l" t="t" r="r" b="b"/>
              <a:pathLst>
                <a:path w="6839" h="7137" extrusionOk="0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765189" y="1267087"/>
              <a:ext cx="117186" cy="139570"/>
            </a:xfrm>
            <a:custGeom>
              <a:avLst/>
              <a:gdLst/>
              <a:ahLst/>
              <a:cxnLst/>
              <a:rect l="l" t="t" r="r" b="b"/>
              <a:pathLst>
                <a:path w="4204" h="5007" extrusionOk="0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4652682" y="1250556"/>
              <a:ext cx="117186" cy="140295"/>
            </a:xfrm>
            <a:custGeom>
              <a:avLst/>
              <a:gdLst/>
              <a:ahLst/>
              <a:cxnLst/>
              <a:rect l="l" t="t" r="r" b="b"/>
              <a:pathLst>
                <a:path w="4204" h="5033" extrusionOk="0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755906" y="1325515"/>
              <a:ext cx="22328" cy="11429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72240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Ultra Sonic X3                                                                                                                             45 EGP</a:t>
            </a:r>
          </a:p>
          <a:p>
            <a:endParaRPr lang="en-US" dirty="0"/>
          </a:p>
          <a:p>
            <a:r>
              <a:rPr lang="en-US" dirty="0"/>
              <a:t>Dc Motor + wheels                                                                                                                     60 EGP</a:t>
            </a:r>
          </a:p>
          <a:p>
            <a:endParaRPr lang="en-US" dirty="0"/>
          </a:p>
          <a:p>
            <a:r>
              <a:rPr lang="en-US" dirty="0"/>
              <a:t>Servo                                                                                                                                             90 EGP</a:t>
            </a:r>
          </a:p>
          <a:p>
            <a:endParaRPr lang="en-US" dirty="0"/>
          </a:p>
          <a:p>
            <a:r>
              <a:rPr lang="en-US" dirty="0"/>
              <a:t>Bluetooth Module                                                                                                                       200 EGP</a:t>
            </a:r>
          </a:p>
          <a:p>
            <a:endParaRPr lang="en-US" dirty="0"/>
          </a:p>
          <a:p>
            <a:r>
              <a:rPr lang="en-US" dirty="0"/>
              <a:t>Arduino nano + cable                                                                                                                200 EGP</a:t>
            </a:r>
          </a:p>
          <a:p>
            <a:endParaRPr lang="en-US" dirty="0"/>
          </a:p>
          <a:p>
            <a:r>
              <a:rPr lang="en-US" dirty="0"/>
              <a:t>H-Bridge                                                                                                                                       85    EGP</a:t>
            </a:r>
          </a:p>
          <a:p>
            <a:endParaRPr lang="en-US" dirty="0"/>
          </a:p>
          <a:p>
            <a:r>
              <a:rPr lang="en-US" dirty="0" err="1"/>
              <a:t>TestBoard</a:t>
            </a:r>
            <a:r>
              <a:rPr lang="en-US" dirty="0"/>
              <a:t>   + Wires                                                                                                                    65 EGP</a:t>
            </a:r>
          </a:p>
          <a:p>
            <a:endParaRPr lang="en-US" dirty="0"/>
          </a:p>
          <a:p>
            <a:r>
              <a:rPr lang="en-US" dirty="0"/>
              <a:t>Holder + Batteries X6                                                                                                                 440 EGP                                                       </a:t>
            </a:r>
            <a:endParaRPr lang="ar-E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Cost : 1,400 EGP  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730506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4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 Timeline</a:t>
            </a:r>
            <a:endParaRPr dirty="0"/>
          </a:p>
        </p:txBody>
      </p:sp>
      <p:cxnSp>
        <p:nvCxnSpPr>
          <p:cNvPr id="974" name="Google Shape;974;p46"/>
          <p:cNvCxnSpPr/>
          <p:nvPr/>
        </p:nvCxnSpPr>
        <p:spPr>
          <a:xfrm>
            <a:off x="726000" y="3020819"/>
            <a:ext cx="76920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75" name="Google Shape;975;p46"/>
          <p:cNvSpPr/>
          <p:nvPr/>
        </p:nvSpPr>
        <p:spPr>
          <a:xfrm>
            <a:off x="826295" y="2533769"/>
            <a:ext cx="974100" cy="974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6"/>
          <p:cNvSpPr/>
          <p:nvPr/>
        </p:nvSpPr>
        <p:spPr>
          <a:xfrm>
            <a:off x="2658258" y="2533769"/>
            <a:ext cx="974100" cy="974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6"/>
          <p:cNvSpPr/>
          <p:nvPr/>
        </p:nvSpPr>
        <p:spPr>
          <a:xfrm>
            <a:off x="4490221" y="2533769"/>
            <a:ext cx="974100" cy="974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6"/>
          <p:cNvSpPr/>
          <p:nvPr/>
        </p:nvSpPr>
        <p:spPr>
          <a:xfrm>
            <a:off x="6322185" y="2533769"/>
            <a:ext cx="974100" cy="974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46"/>
          <p:cNvSpPr txBox="1">
            <a:spLocks noGrp="1"/>
          </p:cNvSpPr>
          <p:nvPr>
            <p:ph type="subTitle" idx="4294967295"/>
          </p:nvPr>
        </p:nvSpPr>
        <p:spPr>
          <a:xfrm>
            <a:off x="2559375" y="3939902"/>
            <a:ext cx="2205600" cy="1008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Determine the capabilities and materials that will be used</a:t>
            </a:r>
            <a:endParaRPr sz="1400" dirty="0"/>
          </a:p>
        </p:txBody>
      </p:sp>
      <p:sp>
        <p:nvSpPr>
          <p:cNvPr id="980" name="Google Shape;980;p46"/>
          <p:cNvSpPr txBox="1">
            <a:spLocks noGrp="1"/>
          </p:cNvSpPr>
          <p:nvPr>
            <p:ph type="subTitle" idx="4294967295"/>
          </p:nvPr>
        </p:nvSpPr>
        <p:spPr>
          <a:xfrm>
            <a:off x="2559375" y="3538517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dirty="0">
                <a:latin typeface="Poppins Black"/>
                <a:ea typeface="Poppins Black"/>
                <a:cs typeface="Poppins Black"/>
                <a:sym typeface="Poppins Black"/>
              </a:rPr>
              <a:t>Stage  2</a:t>
            </a:r>
            <a:endParaRPr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81" name="Google Shape;981;p46"/>
          <p:cNvSpPr txBox="1">
            <a:spLocks noGrp="1"/>
          </p:cNvSpPr>
          <p:nvPr>
            <p:ph type="subTitle" idx="4294967295"/>
          </p:nvPr>
        </p:nvSpPr>
        <p:spPr>
          <a:xfrm>
            <a:off x="727415" y="1495532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 Black"/>
                <a:ea typeface="Poppins Black"/>
                <a:cs typeface="Poppins Black"/>
                <a:sym typeface="Poppins Black"/>
              </a:rPr>
              <a:t>Stage 1</a:t>
            </a:r>
            <a:endParaRPr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82" name="Google Shape;982;p46"/>
          <p:cNvSpPr txBox="1">
            <a:spLocks noGrp="1"/>
          </p:cNvSpPr>
          <p:nvPr>
            <p:ph type="subTitle" idx="4294967295"/>
          </p:nvPr>
        </p:nvSpPr>
        <p:spPr>
          <a:xfrm>
            <a:off x="727415" y="1847056"/>
            <a:ext cx="2205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Brainstorming stage </a:t>
            </a:r>
            <a:endParaRPr sz="1400" dirty="0"/>
          </a:p>
        </p:txBody>
      </p:sp>
      <p:sp>
        <p:nvSpPr>
          <p:cNvPr id="983" name="Google Shape;983;p46"/>
          <p:cNvSpPr txBox="1">
            <a:spLocks noGrp="1"/>
          </p:cNvSpPr>
          <p:nvPr>
            <p:ph type="subTitle" idx="4294967295"/>
          </p:nvPr>
        </p:nvSpPr>
        <p:spPr>
          <a:xfrm>
            <a:off x="6223294" y="3538517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dirty="0">
                <a:latin typeface="Poppins Black"/>
                <a:ea typeface="Poppins Black"/>
                <a:cs typeface="Poppins Black"/>
                <a:sym typeface="Poppins Black"/>
              </a:rPr>
              <a:t>Stage  4</a:t>
            </a:r>
            <a:endParaRPr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84" name="Google Shape;984;p46"/>
          <p:cNvSpPr txBox="1">
            <a:spLocks noGrp="1"/>
          </p:cNvSpPr>
          <p:nvPr>
            <p:ph type="subTitle" idx="4294967295"/>
          </p:nvPr>
        </p:nvSpPr>
        <p:spPr>
          <a:xfrm>
            <a:off x="6223295" y="3890042"/>
            <a:ext cx="2205600" cy="8419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400" dirty="0"/>
              <a:t>Finishing and preparing to the competition</a:t>
            </a:r>
            <a:endParaRPr sz="1400" dirty="0"/>
          </a:p>
        </p:txBody>
      </p:sp>
      <p:sp>
        <p:nvSpPr>
          <p:cNvPr id="985" name="Google Shape;985;p46"/>
          <p:cNvSpPr txBox="1">
            <a:spLocks noGrp="1"/>
          </p:cNvSpPr>
          <p:nvPr>
            <p:ph type="subTitle" idx="4294967295"/>
          </p:nvPr>
        </p:nvSpPr>
        <p:spPr>
          <a:xfrm>
            <a:off x="4391335" y="1495532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dirty="0">
                <a:latin typeface="Poppins Black"/>
                <a:ea typeface="Poppins Black"/>
                <a:cs typeface="Poppins Black"/>
                <a:sym typeface="Poppins Black"/>
              </a:rPr>
              <a:t>Stage  3</a:t>
            </a:r>
            <a:endParaRPr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86" name="Google Shape;986;p46"/>
          <p:cNvSpPr txBox="1">
            <a:spLocks noGrp="1"/>
          </p:cNvSpPr>
          <p:nvPr>
            <p:ph type="subTitle" idx="4294967295"/>
          </p:nvPr>
        </p:nvSpPr>
        <p:spPr>
          <a:xfrm>
            <a:off x="4391335" y="1847056"/>
            <a:ext cx="2205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Set up the time plan </a:t>
            </a:r>
            <a:endParaRPr sz="1400" dirty="0"/>
          </a:p>
        </p:txBody>
      </p:sp>
      <p:grpSp>
        <p:nvGrpSpPr>
          <p:cNvPr id="987" name="Google Shape;987;p46"/>
          <p:cNvGrpSpPr/>
          <p:nvPr/>
        </p:nvGrpSpPr>
        <p:grpSpPr>
          <a:xfrm>
            <a:off x="2908444" y="2784145"/>
            <a:ext cx="473728" cy="473349"/>
            <a:chOff x="1750184" y="2413530"/>
            <a:chExt cx="359730" cy="359441"/>
          </a:xfrm>
        </p:grpSpPr>
        <p:sp>
          <p:nvSpPr>
            <p:cNvPr id="988" name="Google Shape;988;p46"/>
            <p:cNvSpPr/>
            <p:nvPr/>
          </p:nvSpPr>
          <p:spPr>
            <a:xfrm>
              <a:off x="1824863" y="2413530"/>
              <a:ext cx="285050" cy="285312"/>
            </a:xfrm>
            <a:custGeom>
              <a:avLst/>
              <a:gdLst/>
              <a:ahLst/>
              <a:cxnLst/>
              <a:rect l="l" t="t" r="r" b="b"/>
              <a:pathLst>
                <a:path w="10886" h="10896" extrusionOk="0">
                  <a:moveTo>
                    <a:pt x="2033" y="1"/>
                  </a:moveTo>
                  <a:cubicBezTo>
                    <a:pt x="1851" y="1"/>
                    <a:pt x="1670" y="29"/>
                    <a:pt x="1498" y="77"/>
                  </a:cubicBezTo>
                  <a:cubicBezTo>
                    <a:pt x="1336" y="125"/>
                    <a:pt x="1279" y="335"/>
                    <a:pt x="1403" y="449"/>
                  </a:cubicBezTo>
                  <a:lnTo>
                    <a:pt x="2519" y="1565"/>
                  </a:lnTo>
                  <a:cubicBezTo>
                    <a:pt x="2586" y="1632"/>
                    <a:pt x="2643" y="1718"/>
                    <a:pt x="2672" y="1804"/>
                  </a:cubicBezTo>
                  <a:cubicBezTo>
                    <a:pt x="2843" y="2243"/>
                    <a:pt x="2510" y="2720"/>
                    <a:pt x="2033" y="2720"/>
                  </a:cubicBezTo>
                  <a:cubicBezTo>
                    <a:pt x="1956" y="2720"/>
                    <a:pt x="1870" y="2701"/>
                    <a:pt x="1794" y="2672"/>
                  </a:cubicBezTo>
                  <a:cubicBezTo>
                    <a:pt x="1708" y="2643"/>
                    <a:pt x="1622" y="2586"/>
                    <a:pt x="1556" y="2519"/>
                  </a:cubicBezTo>
                  <a:lnTo>
                    <a:pt x="439" y="1403"/>
                  </a:lnTo>
                  <a:cubicBezTo>
                    <a:pt x="397" y="1360"/>
                    <a:pt x="341" y="1340"/>
                    <a:pt x="285" y="1340"/>
                  </a:cubicBezTo>
                  <a:cubicBezTo>
                    <a:pt x="192" y="1340"/>
                    <a:pt x="101" y="1397"/>
                    <a:pt x="77" y="1499"/>
                  </a:cubicBezTo>
                  <a:cubicBezTo>
                    <a:pt x="20" y="1680"/>
                    <a:pt x="1" y="1861"/>
                    <a:pt x="1" y="2042"/>
                  </a:cubicBezTo>
                  <a:cubicBezTo>
                    <a:pt x="1" y="3120"/>
                    <a:pt x="831" y="4008"/>
                    <a:pt x="1909" y="4065"/>
                  </a:cubicBezTo>
                  <a:lnTo>
                    <a:pt x="2042" y="4084"/>
                  </a:lnTo>
                  <a:cubicBezTo>
                    <a:pt x="2242" y="4084"/>
                    <a:pt x="2443" y="4055"/>
                    <a:pt x="2634" y="3989"/>
                  </a:cubicBezTo>
                  <a:cubicBezTo>
                    <a:pt x="2681" y="3979"/>
                    <a:pt x="2719" y="3960"/>
                    <a:pt x="2758" y="3950"/>
                  </a:cubicBezTo>
                  <a:lnTo>
                    <a:pt x="6946" y="8138"/>
                  </a:lnTo>
                  <a:cubicBezTo>
                    <a:pt x="6927" y="8177"/>
                    <a:pt x="6917" y="8215"/>
                    <a:pt x="6907" y="8262"/>
                  </a:cubicBezTo>
                  <a:cubicBezTo>
                    <a:pt x="6841" y="8453"/>
                    <a:pt x="6812" y="8654"/>
                    <a:pt x="6812" y="8854"/>
                  </a:cubicBezTo>
                  <a:lnTo>
                    <a:pt x="6831" y="8987"/>
                  </a:lnTo>
                  <a:cubicBezTo>
                    <a:pt x="6888" y="10065"/>
                    <a:pt x="7776" y="10895"/>
                    <a:pt x="8854" y="10895"/>
                  </a:cubicBezTo>
                  <a:cubicBezTo>
                    <a:pt x="9035" y="10895"/>
                    <a:pt x="9216" y="10876"/>
                    <a:pt x="9388" y="10819"/>
                  </a:cubicBezTo>
                  <a:cubicBezTo>
                    <a:pt x="9569" y="10781"/>
                    <a:pt x="9617" y="10552"/>
                    <a:pt x="9483" y="10438"/>
                  </a:cubicBezTo>
                  <a:lnTo>
                    <a:pt x="8367" y="9331"/>
                  </a:lnTo>
                  <a:cubicBezTo>
                    <a:pt x="8300" y="9264"/>
                    <a:pt x="8243" y="9178"/>
                    <a:pt x="8214" y="9092"/>
                  </a:cubicBezTo>
                  <a:cubicBezTo>
                    <a:pt x="8043" y="8644"/>
                    <a:pt x="8367" y="8177"/>
                    <a:pt x="8844" y="8177"/>
                  </a:cubicBezTo>
                  <a:cubicBezTo>
                    <a:pt x="8920" y="8177"/>
                    <a:pt x="9006" y="8186"/>
                    <a:pt x="9083" y="8224"/>
                  </a:cubicBezTo>
                  <a:cubicBezTo>
                    <a:pt x="9178" y="8253"/>
                    <a:pt x="9254" y="8301"/>
                    <a:pt x="9331" y="8377"/>
                  </a:cubicBezTo>
                  <a:lnTo>
                    <a:pt x="10437" y="9484"/>
                  </a:lnTo>
                  <a:cubicBezTo>
                    <a:pt x="10485" y="9531"/>
                    <a:pt x="10543" y="9553"/>
                    <a:pt x="10600" y="9553"/>
                  </a:cubicBezTo>
                  <a:cubicBezTo>
                    <a:pt x="10692" y="9553"/>
                    <a:pt x="10780" y="9494"/>
                    <a:pt x="10809" y="9388"/>
                  </a:cubicBezTo>
                  <a:cubicBezTo>
                    <a:pt x="10867" y="9216"/>
                    <a:pt x="10886" y="9035"/>
                    <a:pt x="10886" y="8854"/>
                  </a:cubicBezTo>
                  <a:cubicBezTo>
                    <a:pt x="10886" y="7785"/>
                    <a:pt x="10046" y="6898"/>
                    <a:pt x="8978" y="6831"/>
                  </a:cubicBezTo>
                  <a:lnTo>
                    <a:pt x="8844" y="6812"/>
                  </a:lnTo>
                  <a:cubicBezTo>
                    <a:pt x="8644" y="6812"/>
                    <a:pt x="8443" y="6851"/>
                    <a:pt x="8253" y="6908"/>
                  </a:cubicBezTo>
                  <a:lnTo>
                    <a:pt x="8129" y="6946"/>
                  </a:lnTo>
                  <a:lnTo>
                    <a:pt x="3941" y="2758"/>
                  </a:lnTo>
                  <a:cubicBezTo>
                    <a:pt x="3960" y="2720"/>
                    <a:pt x="3969" y="2682"/>
                    <a:pt x="3979" y="2643"/>
                  </a:cubicBezTo>
                  <a:cubicBezTo>
                    <a:pt x="4045" y="2453"/>
                    <a:pt x="4074" y="2252"/>
                    <a:pt x="4074" y="2052"/>
                  </a:cubicBezTo>
                  <a:lnTo>
                    <a:pt x="4065" y="1909"/>
                  </a:lnTo>
                  <a:cubicBezTo>
                    <a:pt x="3998" y="840"/>
                    <a:pt x="3111" y="10"/>
                    <a:pt x="2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6"/>
            <p:cNvSpPr/>
            <p:nvPr/>
          </p:nvSpPr>
          <p:spPr>
            <a:xfrm>
              <a:off x="1787654" y="2492294"/>
              <a:ext cx="245065" cy="246767"/>
            </a:xfrm>
            <a:custGeom>
              <a:avLst/>
              <a:gdLst/>
              <a:ahLst/>
              <a:cxnLst/>
              <a:rect l="l" t="t" r="r" b="b"/>
              <a:pathLst>
                <a:path w="9359" h="9424" extrusionOk="0">
                  <a:moveTo>
                    <a:pt x="6073" y="0"/>
                  </a:moveTo>
                  <a:cubicBezTo>
                    <a:pt x="5922" y="0"/>
                    <a:pt x="5772" y="60"/>
                    <a:pt x="5657" y="179"/>
                  </a:cubicBezTo>
                  <a:lnTo>
                    <a:pt x="2853" y="2984"/>
                  </a:lnTo>
                  <a:cubicBezTo>
                    <a:pt x="2557" y="3270"/>
                    <a:pt x="2557" y="3747"/>
                    <a:pt x="2853" y="4033"/>
                  </a:cubicBezTo>
                  <a:lnTo>
                    <a:pt x="2957" y="4148"/>
                  </a:lnTo>
                  <a:lnTo>
                    <a:pt x="0" y="7105"/>
                  </a:lnTo>
                  <a:lnTo>
                    <a:pt x="2318" y="9423"/>
                  </a:lnTo>
                  <a:lnTo>
                    <a:pt x="5266" y="6456"/>
                  </a:lnTo>
                  <a:cubicBezTo>
                    <a:pt x="5414" y="6604"/>
                    <a:pt x="5607" y="6678"/>
                    <a:pt x="5799" y="6678"/>
                  </a:cubicBezTo>
                  <a:cubicBezTo>
                    <a:pt x="5991" y="6678"/>
                    <a:pt x="6182" y="6604"/>
                    <a:pt x="6325" y="6456"/>
                  </a:cubicBezTo>
                  <a:lnTo>
                    <a:pt x="9130" y="3652"/>
                  </a:lnTo>
                  <a:cubicBezTo>
                    <a:pt x="9359" y="3423"/>
                    <a:pt x="9359" y="3041"/>
                    <a:pt x="9120" y="2812"/>
                  </a:cubicBezTo>
                  <a:lnTo>
                    <a:pt x="9101" y="2793"/>
                  </a:lnTo>
                  <a:cubicBezTo>
                    <a:pt x="8984" y="2676"/>
                    <a:pt x="8829" y="2616"/>
                    <a:pt x="8673" y="2616"/>
                  </a:cubicBezTo>
                  <a:cubicBezTo>
                    <a:pt x="8537" y="2616"/>
                    <a:pt x="8401" y="2662"/>
                    <a:pt x="8290" y="2755"/>
                  </a:cubicBezTo>
                  <a:cubicBezTo>
                    <a:pt x="8287" y="2758"/>
                    <a:pt x="8284" y="2761"/>
                    <a:pt x="8280" y="2764"/>
                  </a:cubicBezTo>
                  <a:lnTo>
                    <a:pt x="8280" y="2764"/>
                  </a:lnTo>
                  <a:cubicBezTo>
                    <a:pt x="8490" y="2525"/>
                    <a:pt x="8481" y="2173"/>
                    <a:pt x="8252" y="1944"/>
                  </a:cubicBezTo>
                  <a:lnTo>
                    <a:pt x="8224" y="1925"/>
                  </a:lnTo>
                  <a:cubicBezTo>
                    <a:pt x="8185" y="1877"/>
                    <a:pt x="8138" y="1839"/>
                    <a:pt x="8080" y="1811"/>
                  </a:cubicBezTo>
                  <a:cubicBezTo>
                    <a:pt x="7994" y="1767"/>
                    <a:pt x="7900" y="1746"/>
                    <a:pt x="7807" y="1746"/>
                  </a:cubicBezTo>
                  <a:cubicBezTo>
                    <a:pt x="7655" y="1746"/>
                    <a:pt x="7506" y="1803"/>
                    <a:pt x="7394" y="1915"/>
                  </a:cubicBezTo>
                  <a:cubicBezTo>
                    <a:pt x="7623" y="1677"/>
                    <a:pt x="7623" y="1305"/>
                    <a:pt x="7394" y="1066"/>
                  </a:cubicBezTo>
                  <a:lnTo>
                    <a:pt x="7365" y="1047"/>
                  </a:lnTo>
                  <a:cubicBezTo>
                    <a:pt x="7250" y="928"/>
                    <a:pt x="7098" y="868"/>
                    <a:pt x="6945" y="868"/>
                  </a:cubicBezTo>
                  <a:cubicBezTo>
                    <a:pt x="6793" y="868"/>
                    <a:pt x="6640" y="928"/>
                    <a:pt x="6525" y="1047"/>
                  </a:cubicBezTo>
                  <a:cubicBezTo>
                    <a:pt x="6754" y="809"/>
                    <a:pt x="6754" y="437"/>
                    <a:pt x="6525" y="198"/>
                  </a:cubicBezTo>
                  <a:lnTo>
                    <a:pt x="6497" y="179"/>
                  </a:lnTo>
                  <a:cubicBezTo>
                    <a:pt x="6378" y="60"/>
                    <a:pt x="6225" y="0"/>
                    <a:pt x="6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6"/>
            <p:cNvSpPr/>
            <p:nvPr/>
          </p:nvSpPr>
          <p:spPr>
            <a:xfrm>
              <a:off x="1806141" y="2613871"/>
              <a:ext cx="106442" cy="106442"/>
            </a:xfrm>
            <a:custGeom>
              <a:avLst/>
              <a:gdLst/>
              <a:ahLst/>
              <a:cxnLst/>
              <a:rect l="l" t="t" r="r" b="b"/>
              <a:pathLst>
                <a:path w="4065" h="4065" extrusionOk="0">
                  <a:moveTo>
                    <a:pt x="1746" y="1"/>
                  </a:moveTo>
                  <a:lnTo>
                    <a:pt x="0" y="1747"/>
                  </a:lnTo>
                  <a:lnTo>
                    <a:pt x="2318" y="4065"/>
                  </a:lnTo>
                  <a:lnTo>
                    <a:pt x="4064" y="2310"/>
                  </a:lnTo>
                  <a:lnTo>
                    <a:pt x="1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6"/>
            <p:cNvSpPr/>
            <p:nvPr/>
          </p:nvSpPr>
          <p:spPr>
            <a:xfrm>
              <a:off x="1923790" y="2515075"/>
              <a:ext cx="52972" cy="46321"/>
            </a:xfrm>
            <a:custGeom>
              <a:avLst/>
              <a:gdLst/>
              <a:ahLst/>
              <a:cxnLst/>
              <a:rect l="l" t="t" r="r" b="b"/>
              <a:pathLst>
                <a:path w="2023" h="1769" extrusionOk="0">
                  <a:moveTo>
                    <a:pt x="1741" y="1"/>
                  </a:moveTo>
                  <a:cubicBezTo>
                    <a:pt x="1588" y="1"/>
                    <a:pt x="1438" y="60"/>
                    <a:pt x="1326" y="177"/>
                  </a:cubicBezTo>
                  <a:lnTo>
                    <a:pt x="77" y="1408"/>
                  </a:lnTo>
                  <a:cubicBezTo>
                    <a:pt x="0" y="1494"/>
                    <a:pt x="0" y="1627"/>
                    <a:pt x="77" y="1704"/>
                  </a:cubicBezTo>
                  <a:cubicBezTo>
                    <a:pt x="120" y="1747"/>
                    <a:pt x="172" y="1768"/>
                    <a:pt x="225" y="1768"/>
                  </a:cubicBezTo>
                  <a:cubicBezTo>
                    <a:pt x="277" y="1768"/>
                    <a:pt x="329" y="1747"/>
                    <a:pt x="372" y="1704"/>
                  </a:cubicBezTo>
                  <a:lnTo>
                    <a:pt x="2023" y="72"/>
                  </a:lnTo>
                  <a:cubicBezTo>
                    <a:pt x="1934" y="24"/>
                    <a:pt x="1837" y="1"/>
                    <a:pt x="17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1944215" y="2537882"/>
              <a:ext cx="55277" cy="46766"/>
            </a:xfrm>
            <a:custGeom>
              <a:avLst/>
              <a:gdLst/>
              <a:ahLst/>
              <a:cxnLst/>
              <a:rect l="l" t="t" r="r" b="b"/>
              <a:pathLst>
                <a:path w="2111" h="1786" extrusionOk="0">
                  <a:moveTo>
                    <a:pt x="1839" y="0"/>
                  </a:moveTo>
                  <a:cubicBezTo>
                    <a:pt x="1686" y="0"/>
                    <a:pt x="1533" y="62"/>
                    <a:pt x="1415" y="174"/>
                  </a:cubicBezTo>
                  <a:lnTo>
                    <a:pt x="174" y="1415"/>
                  </a:lnTo>
                  <a:cubicBezTo>
                    <a:pt x="0" y="1567"/>
                    <a:pt x="146" y="1785"/>
                    <a:pt x="313" y="1785"/>
                  </a:cubicBezTo>
                  <a:cubicBezTo>
                    <a:pt x="367" y="1785"/>
                    <a:pt x="422" y="1763"/>
                    <a:pt x="470" y="1710"/>
                  </a:cubicBezTo>
                  <a:lnTo>
                    <a:pt x="2111" y="70"/>
                  </a:lnTo>
                  <a:cubicBezTo>
                    <a:pt x="2025" y="23"/>
                    <a:pt x="1932" y="0"/>
                    <a:pt x="18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6"/>
            <p:cNvSpPr/>
            <p:nvPr/>
          </p:nvSpPr>
          <p:spPr>
            <a:xfrm>
              <a:off x="1968252" y="2560611"/>
              <a:ext cx="53993" cy="46243"/>
            </a:xfrm>
            <a:custGeom>
              <a:avLst/>
              <a:gdLst/>
              <a:ahLst/>
              <a:cxnLst/>
              <a:rect l="l" t="t" r="r" b="b"/>
              <a:pathLst>
                <a:path w="2062" h="1766" extrusionOk="0">
                  <a:moveTo>
                    <a:pt x="1790" y="0"/>
                  </a:moveTo>
                  <a:cubicBezTo>
                    <a:pt x="1653" y="0"/>
                    <a:pt x="1516" y="50"/>
                    <a:pt x="1403" y="146"/>
                  </a:cubicBezTo>
                  <a:lnTo>
                    <a:pt x="134" y="1415"/>
                  </a:lnTo>
                  <a:cubicBezTo>
                    <a:pt x="1" y="1570"/>
                    <a:pt x="132" y="1766"/>
                    <a:pt x="290" y="1766"/>
                  </a:cubicBezTo>
                  <a:cubicBezTo>
                    <a:pt x="336" y="1766"/>
                    <a:pt x="385" y="1749"/>
                    <a:pt x="430" y="1711"/>
                  </a:cubicBezTo>
                  <a:lnTo>
                    <a:pt x="2061" y="70"/>
                  </a:lnTo>
                  <a:cubicBezTo>
                    <a:pt x="1976" y="23"/>
                    <a:pt x="1883" y="0"/>
                    <a:pt x="1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6"/>
            <p:cNvSpPr/>
            <p:nvPr/>
          </p:nvSpPr>
          <p:spPr>
            <a:xfrm>
              <a:off x="1792630" y="2614945"/>
              <a:ext cx="116707" cy="115869"/>
            </a:xfrm>
            <a:custGeom>
              <a:avLst/>
              <a:gdLst/>
              <a:ahLst/>
              <a:cxnLst/>
              <a:rect l="l" t="t" r="r" b="b"/>
              <a:pathLst>
                <a:path w="4457" h="4425" extrusionOk="0">
                  <a:moveTo>
                    <a:pt x="1122" y="0"/>
                  </a:moveTo>
                  <a:cubicBezTo>
                    <a:pt x="1065" y="0"/>
                    <a:pt x="1007" y="22"/>
                    <a:pt x="964" y="65"/>
                  </a:cubicBezTo>
                  <a:lnTo>
                    <a:pt x="1" y="1028"/>
                  </a:lnTo>
                  <a:lnTo>
                    <a:pt x="3407" y="4425"/>
                  </a:lnTo>
                  <a:lnTo>
                    <a:pt x="4370" y="3471"/>
                  </a:lnTo>
                  <a:cubicBezTo>
                    <a:pt x="4456" y="3375"/>
                    <a:pt x="4456" y="3242"/>
                    <a:pt x="4370" y="3156"/>
                  </a:cubicBezTo>
                  <a:lnTo>
                    <a:pt x="1279" y="65"/>
                  </a:lnTo>
                  <a:cubicBezTo>
                    <a:pt x="1236" y="22"/>
                    <a:pt x="1179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1750184" y="2637621"/>
              <a:ext cx="135900" cy="135350"/>
            </a:xfrm>
            <a:custGeom>
              <a:avLst/>
              <a:gdLst/>
              <a:ahLst/>
              <a:cxnLst/>
              <a:rect l="l" t="t" r="r" b="b"/>
              <a:pathLst>
                <a:path w="5190" h="5169" extrusionOk="0">
                  <a:moveTo>
                    <a:pt x="1784" y="0"/>
                  </a:moveTo>
                  <a:lnTo>
                    <a:pt x="86" y="1698"/>
                  </a:lnTo>
                  <a:cubicBezTo>
                    <a:pt x="0" y="1784"/>
                    <a:pt x="0" y="1927"/>
                    <a:pt x="86" y="2013"/>
                  </a:cubicBezTo>
                  <a:lnTo>
                    <a:pt x="3177" y="5104"/>
                  </a:lnTo>
                  <a:cubicBezTo>
                    <a:pt x="3220" y="5147"/>
                    <a:pt x="3277" y="5168"/>
                    <a:pt x="3334" y="5168"/>
                  </a:cubicBezTo>
                  <a:cubicBezTo>
                    <a:pt x="3392" y="5168"/>
                    <a:pt x="3449" y="5147"/>
                    <a:pt x="3492" y="5104"/>
                  </a:cubicBezTo>
                  <a:lnTo>
                    <a:pt x="5190" y="3396"/>
                  </a:lnTo>
                  <a:lnTo>
                    <a:pt x="1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6"/>
            <p:cNvSpPr/>
            <p:nvPr/>
          </p:nvSpPr>
          <p:spPr>
            <a:xfrm>
              <a:off x="1750184" y="2665586"/>
              <a:ext cx="107673" cy="107385"/>
            </a:xfrm>
            <a:custGeom>
              <a:avLst/>
              <a:gdLst/>
              <a:ahLst/>
              <a:cxnLst/>
              <a:rect l="l" t="t" r="r" b="b"/>
              <a:pathLst>
                <a:path w="4112" h="4101" extrusionOk="0">
                  <a:moveTo>
                    <a:pt x="716" y="1"/>
                  </a:moveTo>
                  <a:lnTo>
                    <a:pt x="86" y="630"/>
                  </a:lnTo>
                  <a:cubicBezTo>
                    <a:pt x="0" y="716"/>
                    <a:pt x="0" y="859"/>
                    <a:pt x="86" y="945"/>
                  </a:cubicBezTo>
                  <a:lnTo>
                    <a:pt x="3177" y="4036"/>
                  </a:lnTo>
                  <a:cubicBezTo>
                    <a:pt x="3220" y="4079"/>
                    <a:pt x="3277" y="4100"/>
                    <a:pt x="3334" y="4100"/>
                  </a:cubicBezTo>
                  <a:cubicBezTo>
                    <a:pt x="3392" y="4100"/>
                    <a:pt x="3449" y="4079"/>
                    <a:pt x="3492" y="4036"/>
                  </a:cubicBezTo>
                  <a:lnTo>
                    <a:pt x="4112" y="3406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" name="Google Shape;997;p46"/>
          <p:cNvGrpSpPr/>
          <p:nvPr/>
        </p:nvGrpSpPr>
        <p:grpSpPr>
          <a:xfrm flipH="1">
            <a:off x="6569440" y="2839870"/>
            <a:ext cx="479589" cy="361451"/>
            <a:chOff x="4870671" y="2017200"/>
            <a:chExt cx="364180" cy="274471"/>
          </a:xfrm>
        </p:grpSpPr>
        <p:sp>
          <p:nvSpPr>
            <p:cNvPr id="998" name="Google Shape;998;p46"/>
            <p:cNvSpPr/>
            <p:nvPr/>
          </p:nvSpPr>
          <p:spPr>
            <a:xfrm>
              <a:off x="5143151" y="2097294"/>
              <a:ext cx="91700" cy="115044"/>
            </a:xfrm>
            <a:custGeom>
              <a:avLst/>
              <a:gdLst/>
              <a:ahLst/>
              <a:cxnLst/>
              <a:rect l="l" t="t" r="r" b="b"/>
              <a:pathLst>
                <a:path w="3500" h="4391" extrusionOk="0">
                  <a:moveTo>
                    <a:pt x="1" y="1"/>
                  </a:moveTo>
                  <a:lnTo>
                    <a:pt x="1" y="4391"/>
                  </a:lnTo>
                  <a:cubicBezTo>
                    <a:pt x="1" y="4391"/>
                    <a:pt x="1457" y="3070"/>
                    <a:pt x="2833" y="3070"/>
                  </a:cubicBezTo>
                  <a:cubicBezTo>
                    <a:pt x="2922" y="3070"/>
                    <a:pt x="3009" y="3076"/>
                    <a:pt x="3097" y="3087"/>
                  </a:cubicBezTo>
                  <a:cubicBezTo>
                    <a:pt x="3113" y="3089"/>
                    <a:pt x="3129" y="3091"/>
                    <a:pt x="3145" y="3091"/>
                  </a:cubicBezTo>
                  <a:cubicBezTo>
                    <a:pt x="3336" y="3091"/>
                    <a:pt x="3499" y="2936"/>
                    <a:pt x="3499" y="2733"/>
                  </a:cubicBezTo>
                  <a:lnTo>
                    <a:pt x="3499" y="1659"/>
                  </a:lnTo>
                  <a:cubicBezTo>
                    <a:pt x="3499" y="1456"/>
                    <a:pt x="3336" y="1301"/>
                    <a:pt x="3145" y="1301"/>
                  </a:cubicBezTo>
                  <a:cubicBezTo>
                    <a:pt x="3129" y="1301"/>
                    <a:pt x="3113" y="1302"/>
                    <a:pt x="3097" y="1304"/>
                  </a:cubicBezTo>
                  <a:cubicBezTo>
                    <a:pt x="3009" y="1316"/>
                    <a:pt x="2922" y="1321"/>
                    <a:pt x="2833" y="1321"/>
                  </a:cubicBezTo>
                  <a:cubicBezTo>
                    <a:pt x="1457" y="132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6"/>
            <p:cNvSpPr/>
            <p:nvPr/>
          </p:nvSpPr>
          <p:spPr>
            <a:xfrm>
              <a:off x="4870671" y="2017200"/>
              <a:ext cx="290584" cy="274471"/>
            </a:xfrm>
            <a:custGeom>
              <a:avLst/>
              <a:gdLst/>
              <a:ahLst/>
              <a:cxnLst/>
              <a:rect l="l" t="t" r="r" b="b"/>
              <a:pathLst>
                <a:path w="11091" h="10476" extrusionOk="0">
                  <a:moveTo>
                    <a:pt x="5694" y="0"/>
                  </a:moveTo>
                  <a:cubicBezTo>
                    <a:pt x="5474" y="0"/>
                    <a:pt x="5253" y="10"/>
                    <a:pt x="5042" y="38"/>
                  </a:cubicBezTo>
                  <a:cubicBezTo>
                    <a:pt x="4793" y="48"/>
                    <a:pt x="4553" y="96"/>
                    <a:pt x="4323" y="182"/>
                  </a:cubicBezTo>
                  <a:cubicBezTo>
                    <a:pt x="1649" y="901"/>
                    <a:pt x="0" y="3566"/>
                    <a:pt x="547" y="6269"/>
                  </a:cubicBezTo>
                  <a:cubicBezTo>
                    <a:pt x="1038" y="8741"/>
                    <a:pt x="3212" y="10475"/>
                    <a:pt x="5669" y="10475"/>
                  </a:cubicBezTo>
                  <a:cubicBezTo>
                    <a:pt x="5899" y="10475"/>
                    <a:pt x="6131" y="10460"/>
                    <a:pt x="6365" y="10429"/>
                  </a:cubicBezTo>
                  <a:cubicBezTo>
                    <a:pt x="9107" y="10074"/>
                    <a:pt x="11091" y="7659"/>
                    <a:pt x="10918" y="4898"/>
                  </a:cubicBezTo>
                  <a:cubicBezTo>
                    <a:pt x="10736" y="2147"/>
                    <a:pt x="8455" y="0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6"/>
            <p:cNvSpPr/>
            <p:nvPr/>
          </p:nvSpPr>
          <p:spPr>
            <a:xfrm>
              <a:off x="4873946" y="2075024"/>
              <a:ext cx="73858" cy="159427"/>
            </a:xfrm>
            <a:custGeom>
              <a:avLst/>
              <a:gdLst/>
              <a:ahLst/>
              <a:cxnLst/>
              <a:rect l="l" t="t" r="r" b="b"/>
              <a:pathLst>
                <a:path w="2819" h="6085" extrusionOk="0">
                  <a:moveTo>
                    <a:pt x="1342" y="0"/>
                  </a:moveTo>
                  <a:cubicBezTo>
                    <a:pt x="1325" y="0"/>
                    <a:pt x="1308" y="2"/>
                    <a:pt x="1294" y="7"/>
                  </a:cubicBezTo>
                  <a:cubicBezTo>
                    <a:pt x="0" y="1829"/>
                    <a:pt x="0" y="4263"/>
                    <a:pt x="1294" y="6084"/>
                  </a:cubicBezTo>
                  <a:lnTo>
                    <a:pt x="1390" y="6084"/>
                  </a:lnTo>
                  <a:cubicBezTo>
                    <a:pt x="1572" y="6084"/>
                    <a:pt x="1812" y="5883"/>
                    <a:pt x="2003" y="5691"/>
                  </a:cubicBezTo>
                  <a:cubicBezTo>
                    <a:pt x="2291" y="5394"/>
                    <a:pt x="2502" y="5020"/>
                    <a:pt x="2598" y="4618"/>
                  </a:cubicBezTo>
                  <a:cubicBezTo>
                    <a:pt x="2607" y="4589"/>
                    <a:pt x="2617" y="4589"/>
                    <a:pt x="2617" y="4589"/>
                  </a:cubicBezTo>
                  <a:cubicBezTo>
                    <a:pt x="2751" y="4091"/>
                    <a:pt x="2818" y="3573"/>
                    <a:pt x="2818" y="3055"/>
                  </a:cubicBezTo>
                  <a:cubicBezTo>
                    <a:pt x="2818" y="1397"/>
                    <a:pt x="2176" y="17"/>
                    <a:pt x="1390" y="7"/>
                  </a:cubicBezTo>
                  <a:cubicBezTo>
                    <a:pt x="1376" y="2"/>
                    <a:pt x="1359" y="0"/>
                    <a:pt x="1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4904312" y="2074945"/>
              <a:ext cx="43492" cy="159244"/>
            </a:xfrm>
            <a:custGeom>
              <a:avLst/>
              <a:gdLst/>
              <a:ahLst/>
              <a:cxnLst/>
              <a:rect l="l" t="t" r="r" b="b"/>
              <a:pathLst>
                <a:path w="1660" h="6078" extrusionOk="0">
                  <a:moveTo>
                    <a:pt x="125" y="1"/>
                  </a:moveTo>
                  <a:cubicBezTo>
                    <a:pt x="97" y="39"/>
                    <a:pt x="58" y="87"/>
                    <a:pt x="30" y="135"/>
                  </a:cubicBezTo>
                  <a:cubicBezTo>
                    <a:pt x="605" y="547"/>
                    <a:pt x="1026" y="1697"/>
                    <a:pt x="1017" y="3030"/>
                  </a:cubicBezTo>
                  <a:cubicBezTo>
                    <a:pt x="1017" y="3547"/>
                    <a:pt x="950" y="4065"/>
                    <a:pt x="825" y="4573"/>
                  </a:cubicBezTo>
                  <a:cubicBezTo>
                    <a:pt x="816" y="4582"/>
                    <a:pt x="816" y="4602"/>
                    <a:pt x="806" y="4611"/>
                  </a:cubicBezTo>
                  <a:cubicBezTo>
                    <a:pt x="710" y="5023"/>
                    <a:pt x="499" y="5397"/>
                    <a:pt x="212" y="5694"/>
                  </a:cubicBezTo>
                  <a:cubicBezTo>
                    <a:pt x="145" y="5761"/>
                    <a:pt x="78" y="5819"/>
                    <a:pt x="1" y="5886"/>
                  </a:cubicBezTo>
                  <a:cubicBezTo>
                    <a:pt x="39" y="5944"/>
                    <a:pt x="87" y="6011"/>
                    <a:pt x="135" y="6078"/>
                  </a:cubicBezTo>
                  <a:lnTo>
                    <a:pt x="231" y="6078"/>
                  </a:lnTo>
                  <a:cubicBezTo>
                    <a:pt x="413" y="6078"/>
                    <a:pt x="653" y="5877"/>
                    <a:pt x="844" y="5685"/>
                  </a:cubicBezTo>
                  <a:cubicBezTo>
                    <a:pt x="1132" y="5388"/>
                    <a:pt x="1343" y="5014"/>
                    <a:pt x="1439" y="4602"/>
                  </a:cubicBezTo>
                  <a:cubicBezTo>
                    <a:pt x="1448" y="4592"/>
                    <a:pt x="1448" y="4573"/>
                    <a:pt x="1448" y="4563"/>
                  </a:cubicBezTo>
                  <a:cubicBezTo>
                    <a:pt x="1582" y="4065"/>
                    <a:pt x="1650" y="3547"/>
                    <a:pt x="1650" y="3030"/>
                  </a:cubicBezTo>
                  <a:cubicBezTo>
                    <a:pt x="1659" y="1391"/>
                    <a:pt x="1017" y="10"/>
                    <a:pt x="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4877693" y="2119407"/>
              <a:ext cx="36706" cy="70583"/>
            </a:xfrm>
            <a:custGeom>
              <a:avLst/>
              <a:gdLst/>
              <a:ahLst/>
              <a:cxnLst/>
              <a:rect l="l" t="t" r="r" b="b"/>
              <a:pathLst>
                <a:path w="1401" h="2694" extrusionOk="0">
                  <a:moveTo>
                    <a:pt x="701" y="0"/>
                  </a:moveTo>
                  <a:cubicBezTo>
                    <a:pt x="308" y="0"/>
                    <a:pt x="1" y="595"/>
                    <a:pt x="1" y="1342"/>
                  </a:cubicBezTo>
                  <a:cubicBezTo>
                    <a:pt x="1" y="2099"/>
                    <a:pt x="308" y="2694"/>
                    <a:pt x="701" y="2694"/>
                  </a:cubicBezTo>
                  <a:cubicBezTo>
                    <a:pt x="1084" y="2694"/>
                    <a:pt x="1400" y="2090"/>
                    <a:pt x="1400" y="1342"/>
                  </a:cubicBezTo>
                  <a:cubicBezTo>
                    <a:pt x="1400" y="604"/>
                    <a:pt x="1084" y="0"/>
                    <a:pt x="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46"/>
          <p:cNvGrpSpPr/>
          <p:nvPr/>
        </p:nvGrpSpPr>
        <p:grpSpPr>
          <a:xfrm>
            <a:off x="4749632" y="2793180"/>
            <a:ext cx="455278" cy="455278"/>
            <a:chOff x="5873617" y="2309901"/>
            <a:chExt cx="345720" cy="345720"/>
          </a:xfrm>
        </p:grpSpPr>
        <p:sp>
          <p:nvSpPr>
            <p:cNvPr id="1004" name="Google Shape;1004;p46"/>
            <p:cNvSpPr/>
            <p:nvPr/>
          </p:nvSpPr>
          <p:spPr>
            <a:xfrm>
              <a:off x="5873617" y="2309901"/>
              <a:ext cx="345720" cy="345720"/>
            </a:xfrm>
            <a:custGeom>
              <a:avLst/>
              <a:gdLst/>
              <a:ahLst/>
              <a:cxnLst/>
              <a:rect l="l" t="t" r="r" b="b"/>
              <a:pathLst>
                <a:path w="13159" h="13159" extrusionOk="0">
                  <a:moveTo>
                    <a:pt x="6583" y="1"/>
                  </a:moveTo>
                  <a:cubicBezTo>
                    <a:pt x="2949" y="1"/>
                    <a:pt x="1" y="2942"/>
                    <a:pt x="1" y="6576"/>
                  </a:cubicBezTo>
                  <a:cubicBezTo>
                    <a:pt x="1" y="10211"/>
                    <a:pt x="2949" y="13159"/>
                    <a:pt x="6583" y="13159"/>
                  </a:cubicBezTo>
                  <a:cubicBezTo>
                    <a:pt x="10218" y="13159"/>
                    <a:pt x="13159" y="10211"/>
                    <a:pt x="13159" y="6576"/>
                  </a:cubicBezTo>
                  <a:cubicBezTo>
                    <a:pt x="13159" y="2942"/>
                    <a:pt x="10218" y="1"/>
                    <a:pt x="6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6"/>
            <p:cNvSpPr/>
            <p:nvPr/>
          </p:nvSpPr>
          <p:spPr>
            <a:xfrm>
              <a:off x="5899496" y="2335779"/>
              <a:ext cx="293963" cy="293963"/>
            </a:xfrm>
            <a:custGeom>
              <a:avLst/>
              <a:gdLst/>
              <a:ahLst/>
              <a:cxnLst/>
              <a:rect l="l" t="t" r="r" b="b"/>
              <a:pathLst>
                <a:path w="11189" h="11189" extrusionOk="0">
                  <a:moveTo>
                    <a:pt x="5598" y="1"/>
                  </a:moveTo>
                  <a:cubicBezTo>
                    <a:pt x="2505" y="1"/>
                    <a:pt x="1" y="2504"/>
                    <a:pt x="1" y="5591"/>
                  </a:cubicBezTo>
                  <a:cubicBezTo>
                    <a:pt x="1" y="8685"/>
                    <a:pt x="2505" y="11189"/>
                    <a:pt x="5598" y="11189"/>
                  </a:cubicBezTo>
                  <a:cubicBezTo>
                    <a:pt x="8685" y="11189"/>
                    <a:pt x="11189" y="8685"/>
                    <a:pt x="11189" y="5591"/>
                  </a:cubicBezTo>
                  <a:cubicBezTo>
                    <a:pt x="11189" y="2504"/>
                    <a:pt x="8685" y="1"/>
                    <a:pt x="5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6"/>
            <p:cNvSpPr/>
            <p:nvPr/>
          </p:nvSpPr>
          <p:spPr>
            <a:xfrm>
              <a:off x="6041288" y="2356088"/>
              <a:ext cx="10404" cy="131888"/>
            </a:xfrm>
            <a:custGeom>
              <a:avLst/>
              <a:gdLst/>
              <a:ahLst/>
              <a:cxnLst/>
              <a:rect l="l" t="t" r="r" b="b"/>
              <a:pathLst>
                <a:path w="396" h="5020" extrusionOk="0">
                  <a:moveTo>
                    <a:pt x="198" y="1"/>
                  </a:moveTo>
                  <a:cubicBezTo>
                    <a:pt x="99" y="1"/>
                    <a:pt x="0" y="67"/>
                    <a:pt x="0" y="199"/>
                  </a:cubicBezTo>
                  <a:lnTo>
                    <a:pt x="0" y="4818"/>
                  </a:lnTo>
                  <a:cubicBezTo>
                    <a:pt x="0" y="4929"/>
                    <a:pt x="90" y="5019"/>
                    <a:pt x="201" y="5019"/>
                  </a:cubicBezTo>
                  <a:cubicBezTo>
                    <a:pt x="305" y="5019"/>
                    <a:pt x="395" y="4929"/>
                    <a:pt x="395" y="4818"/>
                  </a:cubicBezTo>
                  <a:lnTo>
                    <a:pt x="395" y="199"/>
                  </a:lnTo>
                  <a:cubicBezTo>
                    <a:pt x="395" y="67"/>
                    <a:pt x="297" y="1"/>
                    <a:pt x="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6"/>
            <p:cNvSpPr/>
            <p:nvPr/>
          </p:nvSpPr>
          <p:spPr>
            <a:xfrm>
              <a:off x="6039449" y="2477546"/>
              <a:ext cx="135435" cy="10430"/>
            </a:xfrm>
            <a:custGeom>
              <a:avLst/>
              <a:gdLst/>
              <a:ahLst/>
              <a:cxnLst/>
              <a:rect l="l" t="t" r="r" b="b"/>
              <a:pathLst>
                <a:path w="5155" h="397" extrusionOk="0">
                  <a:moveTo>
                    <a:pt x="271" y="1"/>
                  </a:moveTo>
                  <a:cubicBezTo>
                    <a:pt x="1" y="1"/>
                    <a:pt x="1" y="396"/>
                    <a:pt x="271" y="396"/>
                  </a:cubicBezTo>
                  <a:lnTo>
                    <a:pt x="4891" y="396"/>
                  </a:lnTo>
                  <a:cubicBezTo>
                    <a:pt x="5154" y="396"/>
                    <a:pt x="5154" y="1"/>
                    <a:pt x="4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6"/>
            <p:cNvSpPr/>
            <p:nvPr/>
          </p:nvSpPr>
          <p:spPr>
            <a:xfrm>
              <a:off x="5918097" y="2477546"/>
              <a:ext cx="21333" cy="10430"/>
            </a:xfrm>
            <a:custGeom>
              <a:avLst/>
              <a:gdLst/>
              <a:ahLst/>
              <a:cxnLst/>
              <a:rect l="l" t="t" r="r" b="b"/>
              <a:pathLst>
                <a:path w="812" h="397" extrusionOk="0">
                  <a:moveTo>
                    <a:pt x="264" y="1"/>
                  </a:moveTo>
                  <a:cubicBezTo>
                    <a:pt x="0" y="1"/>
                    <a:pt x="0" y="396"/>
                    <a:pt x="264" y="396"/>
                  </a:cubicBezTo>
                  <a:lnTo>
                    <a:pt x="548" y="396"/>
                  </a:lnTo>
                  <a:cubicBezTo>
                    <a:pt x="812" y="396"/>
                    <a:pt x="812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6"/>
            <p:cNvSpPr/>
            <p:nvPr/>
          </p:nvSpPr>
          <p:spPr>
            <a:xfrm>
              <a:off x="6041288" y="2591542"/>
              <a:ext cx="10404" cy="17970"/>
            </a:xfrm>
            <a:custGeom>
              <a:avLst/>
              <a:gdLst/>
              <a:ahLst/>
              <a:cxnLst/>
              <a:rect l="l" t="t" r="r" b="b"/>
              <a:pathLst>
                <a:path w="396" h="684" extrusionOk="0">
                  <a:moveTo>
                    <a:pt x="198" y="0"/>
                  </a:moveTo>
                  <a:cubicBezTo>
                    <a:pt x="99" y="0"/>
                    <a:pt x="0" y="66"/>
                    <a:pt x="0" y="198"/>
                  </a:cubicBezTo>
                  <a:lnTo>
                    <a:pt x="0" y="483"/>
                  </a:lnTo>
                  <a:cubicBezTo>
                    <a:pt x="0" y="594"/>
                    <a:pt x="90" y="684"/>
                    <a:pt x="201" y="684"/>
                  </a:cubicBezTo>
                  <a:cubicBezTo>
                    <a:pt x="305" y="684"/>
                    <a:pt x="395" y="594"/>
                    <a:pt x="395" y="483"/>
                  </a:cubicBezTo>
                  <a:lnTo>
                    <a:pt x="395" y="198"/>
                  </a:lnTo>
                  <a:cubicBezTo>
                    <a:pt x="395" y="66"/>
                    <a:pt x="297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6"/>
            <p:cNvSpPr/>
            <p:nvPr/>
          </p:nvSpPr>
          <p:spPr>
            <a:xfrm>
              <a:off x="5953144" y="2391556"/>
              <a:ext cx="19836" cy="15869"/>
            </a:xfrm>
            <a:custGeom>
              <a:avLst/>
              <a:gdLst/>
              <a:ahLst/>
              <a:cxnLst/>
              <a:rect l="l" t="t" r="r" b="b"/>
              <a:pathLst>
                <a:path w="755" h="604" extrusionOk="0">
                  <a:moveTo>
                    <a:pt x="285" y="0"/>
                  </a:moveTo>
                  <a:cubicBezTo>
                    <a:pt x="133" y="0"/>
                    <a:pt x="0" y="196"/>
                    <a:pt x="144" y="340"/>
                  </a:cubicBezTo>
                  <a:lnTo>
                    <a:pt x="345" y="541"/>
                  </a:lnTo>
                  <a:cubicBezTo>
                    <a:pt x="379" y="583"/>
                    <a:pt x="435" y="603"/>
                    <a:pt x="484" y="603"/>
                  </a:cubicBezTo>
                  <a:cubicBezTo>
                    <a:pt x="664" y="603"/>
                    <a:pt x="754" y="388"/>
                    <a:pt x="629" y="264"/>
                  </a:cubicBezTo>
                  <a:lnTo>
                    <a:pt x="421" y="62"/>
                  </a:lnTo>
                  <a:cubicBezTo>
                    <a:pt x="379" y="19"/>
                    <a:pt x="331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119686" y="2557939"/>
              <a:ext cx="19652" cy="15869"/>
            </a:xfrm>
            <a:custGeom>
              <a:avLst/>
              <a:gdLst/>
              <a:ahLst/>
              <a:cxnLst/>
              <a:rect l="l" t="t" r="r" b="b"/>
              <a:pathLst>
                <a:path w="748" h="604" extrusionOk="0">
                  <a:moveTo>
                    <a:pt x="285" y="1"/>
                  </a:moveTo>
                  <a:cubicBezTo>
                    <a:pt x="131" y="1"/>
                    <a:pt x="0" y="202"/>
                    <a:pt x="144" y="347"/>
                  </a:cubicBezTo>
                  <a:lnTo>
                    <a:pt x="345" y="548"/>
                  </a:lnTo>
                  <a:cubicBezTo>
                    <a:pt x="380" y="582"/>
                    <a:pt x="429" y="603"/>
                    <a:pt x="484" y="603"/>
                  </a:cubicBezTo>
                  <a:cubicBezTo>
                    <a:pt x="658" y="603"/>
                    <a:pt x="748" y="388"/>
                    <a:pt x="623" y="263"/>
                  </a:cubicBezTo>
                  <a:lnTo>
                    <a:pt x="422" y="62"/>
                  </a:lnTo>
                  <a:cubicBezTo>
                    <a:pt x="379" y="19"/>
                    <a:pt x="331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6120185" y="2391556"/>
              <a:ext cx="19652" cy="15869"/>
            </a:xfrm>
            <a:custGeom>
              <a:avLst/>
              <a:gdLst/>
              <a:ahLst/>
              <a:cxnLst/>
              <a:rect l="l" t="t" r="r" b="b"/>
              <a:pathLst>
                <a:path w="748" h="604" extrusionOk="0">
                  <a:moveTo>
                    <a:pt x="466" y="0"/>
                  </a:moveTo>
                  <a:cubicBezTo>
                    <a:pt x="419" y="0"/>
                    <a:pt x="370" y="19"/>
                    <a:pt x="326" y="62"/>
                  </a:cubicBezTo>
                  <a:lnTo>
                    <a:pt x="125" y="264"/>
                  </a:lnTo>
                  <a:cubicBezTo>
                    <a:pt x="0" y="388"/>
                    <a:pt x="84" y="603"/>
                    <a:pt x="264" y="603"/>
                  </a:cubicBezTo>
                  <a:cubicBezTo>
                    <a:pt x="313" y="603"/>
                    <a:pt x="368" y="583"/>
                    <a:pt x="403" y="541"/>
                  </a:cubicBezTo>
                  <a:lnTo>
                    <a:pt x="604" y="340"/>
                  </a:lnTo>
                  <a:cubicBezTo>
                    <a:pt x="747" y="196"/>
                    <a:pt x="618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6"/>
            <p:cNvSpPr/>
            <p:nvPr/>
          </p:nvSpPr>
          <p:spPr>
            <a:xfrm>
              <a:off x="5953617" y="2557939"/>
              <a:ext cx="19862" cy="15869"/>
            </a:xfrm>
            <a:custGeom>
              <a:avLst/>
              <a:gdLst/>
              <a:ahLst/>
              <a:cxnLst/>
              <a:rect l="l" t="t" r="r" b="b"/>
              <a:pathLst>
                <a:path w="756" h="604" extrusionOk="0">
                  <a:moveTo>
                    <a:pt x="465" y="1"/>
                  </a:moveTo>
                  <a:cubicBezTo>
                    <a:pt x="418" y="1"/>
                    <a:pt x="370" y="19"/>
                    <a:pt x="327" y="62"/>
                  </a:cubicBezTo>
                  <a:lnTo>
                    <a:pt x="126" y="263"/>
                  </a:lnTo>
                  <a:cubicBezTo>
                    <a:pt x="1" y="388"/>
                    <a:pt x="91" y="603"/>
                    <a:pt x="264" y="603"/>
                  </a:cubicBezTo>
                  <a:cubicBezTo>
                    <a:pt x="320" y="603"/>
                    <a:pt x="368" y="582"/>
                    <a:pt x="403" y="548"/>
                  </a:cubicBezTo>
                  <a:lnTo>
                    <a:pt x="611" y="347"/>
                  </a:lnTo>
                  <a:cubicBezTo>
                    <a:pt x="755" y="202"/>
                    <a:pt x="620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6"/>
            <p:cNvSpPr/>
            <p:nvPr/>
          </p:nvSpPr>
          <p:spPr>
            <a:xfrm>
              <a:off x="5927056" y="2429887"/>
              <a:ext cx="21859" cy="13425"/>
            </a:xfrm>
            <a:custGeom>
              <a:avLst/>
              <a:gdLst/>
              <a:ahLst/>
              <a:cxnLst/>
              <a:rect l="l" t="t" r="r" b="b"/>
              <a:pathLst>
                <a:path w="832" h="511" extrusionOk="0">
                  <a:moveTo>
                    <a:pt x="289" y="0"/>
                  </a:moveTo>
                  <a:cubicBezTo>
                    <a:pt x="98" y="0"/>
                    <a:pt x="1" y="295"/>
                    <a:pt x="214" y="386"/>
                  </a:cubicBezTo>
                  <a:lnTo>
                    <a:pt x="478" y="497"/>
                  </a:lnTo>
                  <a:cubicBezTo>
                    <a:pt x="499" y="504"/>
                    <a:pt x="526" y="511"/>
                    <a:pt x="554" y="511"/>
                  </a:cubicBezTo>
                  <a:cubicBezTo>
                    <a:pt x="769" y="511"/>
                    <a:pt x="831" y="213"/>
                    <a:pt x="630" y="129"/>
                  </a:cubicBezTo>
                  <a:lnTo>
                    <a:pt x="374" y="18"/>
                  </a:lnTo>
                  <a:cubicBezTo>
                    <a:pt x="344" y="6"/>
                    <a:pt x="316" y="0"/>
                    <a:pt x="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143751" y="2522077"/>
              <a:ext cx="21832" cy="13452"/>
            </a:xfrm>
            <a:custGeom>
              <a:avLst/>
              <a:gdLst/>
              <a:ahLst/>
              <a:cxnLst/>
              <a:rect l="l" t="t" r="r" b="b"/>
              <a:pathLst>
                <a:path w="831" h="512" extrusionOk="0">
                  <a:moveTo>
                    <a:pt x="287" y="0"/>
                  </a:moveTo>
                  <a:cubicBezTo>
                    <a:pt x="97" y="0"/>
                    <a:pt x="1" y="289"/>
                    <a:pt x="213" y="380"/>
                  </a:cubicBezTo>
                  <a:lnTo>
                    <a:pt x="477" y="491"/>
                  </a:lnTo>
                  <a:cubicBezTo>
                    <a:pt x="498" y="505"/>
                    <a:pt x="525" y="512"/>
                    <a:pt x="553" y="512"/>
                  </a:cubicBezTo>
                  <a:cubicBezTo>
                    <a:pt x="768" y="512"/>
                    <a:pt x="831" y="213"/>
                    <a:pt x="629" y="130"/>
                  </a:cubicBezTo>
                  <a:lnTo>
                    <a:pt x="373" y="19"/>
                  </a:lnTo>
                  <a:cubicBezTo>
                    <a:pt x="343" y="6"/>
                    <a:pt x="314" y="0"/>
                    <a:pt x="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084822" y="2365730"/>
              <a:ext cx="15816" cy="17261"/>
            </a:xfrm>
            <a:custGeom>
              <a:avLst/>
              <a:gdLst/>
              <a:ahLst/>
              <a:cxnLst/>
              <a:rect l="l" t="t" r="r" b="b"/>
              <a:pathLst>
                <a:path w="602" h="657" extrusionOk="0">
                  <a:moveTo>
                    <a:pt x="345" y="0"/>
                  </a:moveTo>
                  <a:cubicBezTo>
                    <a:pt x="275" y="0"/>
                    <a:pt x="204" y="37"/>
                    <a:pt x="167" y="123"/>
                  </a:cubicBezTo>
                  <a:lnTo>
                    <a:pt x="56" y="386"/>
                  </a:lnTo>
                  <a:cubicBezTo>
                    <a:pt x="1" y="511"/>
                    <a:pt x="98" y="657"/>
                    <a:pt x="237" y="657"/>
                  </a:cubicBezTo>
                  <a:cubicBezTo>
                    <a:pt x="320" y="657"/>
                    <a:pt x="389" y="608"/>
                    <a:pt x="424" y="539"/>
                  </a:cubicBezTo>
                  <a:lnTo>
                    <a:pt x="535" y="276"/>
                  </a:lnTo>
                  <a:cubicBezTo>
                    <a:pt x="602" y="119"/>
                    <a:pt x="473" y="0"/>
                    <a:pt x="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5992632" y="2582399"/>
              <a:ext cx="15816" cy="17287"/>
            </a:xfrm>
            <a:custGeom>
              <a:avLst/>
              <a:gdLst/>
              <a:ahLst/>
              <a:cxnLst/>
              <a:rect l="l" t="t" r="r" b="b"/>
              <a:pathLst>
                <a:path w="602" h="658" extrusionOk="0">
                  <a:moveTo>
                    <a:pt x="350" y="0"/>
                  </a:moveTo>
                  <a:cubicBezTo>
                    <a:pt x="280" y="0"/>
                    <a:pt x="211" y="37"/>
                    <a:pt x="174" y="123"/>
                  </a:cubicBezTo>
                  <a:lnTo>
                    <a:pt x="56" y="387"/>
                  </a:lnTo>
                  <a:cubicBezTo>
                    <a:pt x="0" y="511"/>
                    <a:pt x="97" y="657"/>
                    <a:pt x="243" y="657"/>
                  </a:cubicBezTo>
                  <a:cubicBezTo>
                    <a:pt x="319" y="657"/>
                    <a:pt x="396" y="609"/>
                    <a:pt x="423" y="539"/>
                  </a:cubicBezTo>
                  <a:lnTo>
                    <a:pt x="534" y="276"/>
                  </a:lnTo>
                  <a:cubicBezTo>
                    <a:pt x="601" y="119"/>
                    <a:pt x="475" y="0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5994445" y="2364758"/>
              <a:ext cx="15527" cy="17524"/>
            </a:xfrm>
            <a:custGeom>
              <a:avLst/>
              <a:gdLst/>
              <a:ahLst/>
              <a:cxnLst/>
              <a:rect l="l" t="t" r="r" b="b"/>
              <a:pathLst>
                <a:path w="591" h="667" extrusionOk="0">
                  <a:moveTo>
                    <a:pt x="255" y="1"/>
                  </a:moveTo>
                  <a:cubicBezTo>
                    <a:pt x="129" y="1"/>
                    <a:pt x="1" y="118"/>
                    <a:pt x="63" y="278"/>
                  </a:cubicBezTo>
                  <a:lnTo>
                    <a:pt x="174" y="541"/>
                  </a:lnTo>
                  <a:cubicBezTo>
                    <a:pt x="202" y="611"/>
                    <a:pt x="271" y="659"/>
                    <a:pt x="354" y="666"/>
                  </a:cubicBezTo>
                  <a:cubicBezTo>
                    <a:pt x="493" y="666"/>
                    <a:pt x="590" y="521"/>
                    <a:pt x="542" y="389"/>
                  </a:cubicBezTo>
                  <a:lnTo>
                    <a:pt x="431" y="125"/>
                  </a:lnTo>
                  <a:cubicBezTo>
                    <a:pt x="396" y="38"/>
                    <a:pt x="326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082641" y="2583161"/>
              <a:ext cx="15527" cy="17419"/>
            </a:xfrm>
            <a:custGeom>
              <a:avLst/>
              <a:gdLst/>
              <a:ahLst/>
              <a:cxnLst/>
              <a:rect l="l" t="t" r="r" b="b"/>
              <a:pathLst>
                <a:path w="591" h="663" extrusionOk="0">
                  <a:moveTo>
                    <a:pt x="254" y="1"/>
                  </a:moveTo>
                  <a:cubicBezTo>
                    <a:pt x="129" y="1"/>
                    <a:pt x="1" y="119"/>
                    <a:pt x="63" y="274"/>
                  </a:cubicBezTo>
                  <a:lnTo>
                    <a:pt x="174" y="538"/>
                  </a:lnTo>
                  <a:cubicBezTo>
                    <a:pt x="202" y="614"/>
                    <a:pt x="271" y="663"/>
                    <a:pt x="354" y="663"/>
                  </a:cubicBezTo>
                  <a:cubicBezTo>
                    <a:pt x="493" y="663"/>
                    <a:pt x="590" y="524"/>
                    <a:pt x="542" y="392"/>
                  </a:cubicBezTo>
                  <a:lnTo>
                    <a:pt x="431" y="129"/>
                  </a:lnTo>
                  <a:cubicBezTo>
                    <a:pt x="396" y="39"/>
                    <a:pt x="325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144776" y="2431936"/>
              <a:ext cx="22069" cy="13399"/>
            </a:xfrm>
            <a:custGeom>
              <a:avLst/>
              <a:gdLst/>
              <a:ahLst/>
              <a:cxnLst/>
              <a:rect l="l" t="t" r="r" b="b"/>
              <a:pathLst>
                <a:path w="840" h="510" extrusionOk="0">
                  <a:moveTo>
                    <a:pt x="552" y="1"/>
                  </a:moveTo>
                  <a:cubicBezTo>
                    <a:pt x="527" y="1"/>
                    <a:pt x="500" y="6"/>
                    <a:pt x="473" y="17"/>
                  </a:cubicBezTo>
                  <a:lnTo>
                    <a:pt x="209" y="128"/>
                  </a:lnTo>
                  <a:cubicBezTo>
                    <a:pt x="1" y="204"/>
                    <a:pt x="63" y="509"/>
                    <a:pt x="285" y="509"/>
                  </a:cubicBezTo>
                  <a:cubicBezTo>
                    <a:pt x="306" y="509"/>
                    <a:pt x="334" y="502"/>
                    <a:pt x="355" y="495"/>
                  </a:cubicBezTo>
                  <a:lnTo>
                    <a:pt x="618" y="384"/>
                  </a:lnTo>
                  <a:cubicBezTo>
                    <a:pt x="839" y="298"/>
                    <a:pt x="745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6"/>
            <p:cNvSpPr/>
            <p:nvPr/>
          </p:nvSpPr>
          <p:spPr>
            <a:xfrm>
              <a:off x="5926530" y="2520081"/>
              <a:ext cx="21964" cy="13268"/>
            </a:xfrm>
            <a:custGeom>
              <a:avLst/>
              <a:gdLst/>
              <a:ahLst/>
              <a:cxnLst/>
              <a:rect l="l" t="t" r="r" b="b"/>
              <a:pathLst>
                <a:path w="836" h="505" extrusionOk="0">
                  <a:moveTo>
                    <a:pt x="553" y="1"/>
                  </a:moveTo>
                  <a:cubicBezTo>
                    <a:pt x="527" y="1"/>
                    <a:pt x="499" y="6"/>
                    <a:pt x="470" y="19"/>
                  </a:cubicBezTo>
                  <a:lnTo>
                    <a:pt x="206" y="123"/>
                  </a:lnTo>
                  <a:cubicBezTo>
                    <a:pt x="1" y="205"/>
                    <a:pt x="59" y="504"/>
                    <a:pt x="275" y="504"/>
                  </a:cubicBezTo>
                  <a:cubicBezTo>
                    <a:pt x="278" y="504"/>
                    <a:pt x="280" y="504"/>
                    <a:pt x="283" y="504"/>
                  </a:cubicBezTo>
                  <a:lnTo>
                    <a:pt x="276" y="504"/>
                  </a:lnTo>
                  <a:cubicBezTo>
                    <a:pt x="303" y="504"/>
                    <a:pt x="331" y="504"/>
                    <a:pt x="352" y="490"/>
                  </a:cubicBezTo>
                  <a:lnTo>
                    <a:pt x="616" y="386"/>
                  </a:lnTo>
                  <a:cubicBezTo>
                    <a:pt x="835" y="301"/>
                    <a:pt x="744" y="1"/>
                    <a:pt x="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46"/>
          <p:cNvGrpSpPr/>
          <p:nvPr/>
        </p:nvGrpSpPr>
        <p:grpSpPr>
          <a:xfrm>
            <a:off x="1052837" y="2743912"/>
            <a:ext cx="521015" cy="553814"/>
            <a:chOff x="4093603" y="4146138"/>
            <a:chExt cx="395638" cy="420544"/>
          </a:xfrm>
        </p:grpSpPr>
        <p:sp>
          <p:nvSpPr>
            <p:cNvPr id="1023" name="Google Shape;1023;p46"/>
            <p:cNvSpPr/>
            <p:nvPr/>
          </p:nvSpPr>
          <p:spPr>
            <a:xfrm>
              <a:off x="4158286" y="4218414"/>
              <a:ext cx="266088" cy="326567"/>
            </a:xfrm>
            <a:custGeom>
              <a:avLst/>
              <a:gdLst/>
              <a:ahLst/>
              <a:cxnLst/>
              <a:rect l="l" t="t" r="r" b="b"/>
              <a:pathLst>
                <a:path w="10128" h="12430" extrusionOk="0">
                  <a:moveTo>
                    <a:pt x="5064" y="0"/>
                  </a:moveTo>
                  <a:cubicBezTo>
                    <a:pt x="2865" y="0"/>
                    <a:pt x="958" y="1526"/>
                    <a:pt x="479" y="3669"/>
                  </a:cubicBezTo>
                  <a:cubicBezTo>
                    <a:pt x="1" y="5813"/>
                    <a:pt x="1076" y="8005"/>
                    <a:pt x="3059" y="8941"/>
                  </a:cubicBezTo>
                  <a:cubicBezTo>
                    <a:pt x="3448" y="9128"/>
                    <a:pt x="3691" y="9510"/>
                    <a:pt x="3684" y="9933"/>
                  </a:cubicBezTo>
                  <a:lnTo>
                    <a:pt x="3684" y="11875"/>
                  </a:lnTo>
                  <a:lnTo>
                    <a:pt x="3691" y="11875"/>
                  </a:lnTo>
                  <a:cubicBezTo>
                    <a:pt x="3691" y="12180"/>
                    <a:pt x="3933" y="12430"/>
                    <a:pt x="4239" y="12430"/>
                  </a:cubicBezTo>
                  <a:lnTo>
                    <a:pt x="5896" y="12430"/>
                  </a:lnTo>
                  <a:cubicBezTo>
                    <a:pt x="6201" y="12430"/>
                    <a:pt x="6451" y="12180"/>
                    <a:pt x="6451" y="11875"/>
                  </a:cubicBezTo>
                  <a:lnTo>
                    <a:pt x="6451" y="9933"/>
                  </a:lnTo>
                  <a:cubicBezTo>
                    <a:pt x="6444" y="9510"/>
                    <a:pt x="6687" y="9128"/>
                    <a:pt x="7068" y="8941"/>
                  </a:cubicBezTo>
                  <a:cubicBezTo>
                    <a:pt x="9052" y="8005"/>
                    <a:pt x="10127" y="5813"/>
                    <a:pt x="9649" y="3669"/>
                  </a:cubicBezTo>
                  <a:cubicBezTo>
                    <a:pt x="9170" y="1526"/>
                    <a:pt x="7263" y="0"/>
                    <a:pt x="5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6"/>
            <p:cNvSpPr/>
            <p:nvPr/>
          </p:nvSpPr>
          <p:spPr>
            <a:xfrm>
              <a:off x="4189813" y="4240089"/>
              <a:ext cx="203218" cy="203218"/>
            </a:xfrm>
            <a:custGeom>
              <a:avLst/>
              <a:gdLst/>
              <a:ahLst/>
              <a:cxnLst/>
              <a:rect l="l" t="t" r="r" b="b"/>
              <a:pathLst>
                <a:path w="7735" h="7735" extrusionOk="0">
                  <a:moveTo>
                    <a:pt x="3871" y="1"/>
                  </a:moveTo>
                  <a:cubicBezTo>
                    <a:pt x="1735" y="1"/>
                    <a:pt x="0" y="1735"/>
                    <a:pt x="0" y="3871"/>
                  </a:cubicBezTo>
                  <a:cubicBezTo>
                    <a:pt x="0" y="6007"/>
                    <a:pt x="1735" y="7734"/>
                    <a:pt x="3871" y="7734"/>
                  </a:cubicBezTo>
                  <a:cubicBezTo>
                    <a:pt x="6007" y="7734"/>
                    <a:pt x="7734" y="6007"/>
                    <a:pt x="7734" y="3871"/>
                  </a:cubicBezTo>
                  <a:cubicBezTo>
                    <a:pt x="7734" y="1735"/>
                    <a:pt x="6007" y="1"/>
                    <a:pt x="3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6"/>
            <p:cNvSpPr/>
            <p:nvPr/>
          </p:nvSpPr>
          <p:spPr>
            <a:xfrm>
              <a:off x="4211671" y="4261947"/>
              <a:ext cx="159658" cy="159684"/>
            </a:xfrm>
            <a:custGeom>
              <a:avLst/>
              <a:gdLst/>
              <a:ahLst/>
              <a:cxnLst/>
              <a:rect l="l" t="t" r="r" b="b"/>
              <a:pathLst>
                <a:path w="6077" h="6078" extrusionOk="0">
                  <a:moveTo>
                    <a:pt x="3039" y="1"/>
                  </a:moveTo>
                  <a:cubicBezTo>
                    <a:pt x="1360" y="1"/>
                    <a:pt x="1" y="1360"/>
                    <a:pt x="1" y="3039"/>
                  </a:cubicBezTo>
                  <a:cubicBezTo>
                    <a:pt x="1" y="4718"/>
                    <a:pt x="1360" y="6077"/>
                    <a:pt x="3039" y="6077"/>
                  </a:cubicBezTo>
                  <a:cubicBezTo>
                    <a:pt x="4717" y="6077"/>
                    <a:pt x="6077" y="4718"/>
                    <a:pt x="6077" y="3039"/>
                  </a:cubicBezTo>
                  <a:cubicBezTo>
                    <a:pt x="6077" y="1360"/>
                    <a:pt x="4717" y="1"/>
                    <a:pt x="30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6"/>
            <p:cNvSpPr/>
            <p:nvPr/>
          </p:nvSpPr>
          <p:spPr>
            <a:xfrm>
              <a:off x="4269629" y="4537677"/>
              <a:ext cx="43586" cy="29005"/>
            </a:xfrm>
            <a:custGeom>
              <a:avLst/>
              <a:gdLst/>
              <a:ahLst/>
              <a:cxnLst/>
              <a:rect l="l" t="t" r="r" b="b"/>
              <a:pathLst>
                <a:path w="1659" h="1104" extrusionOk="0">
                  <a:moveTo>
                    <a:pt x="1" y="0"/>
                  </a:moveTo>
                  <a:lnTo>
                    <a:pt x="1" y="548"/>
                  </a:lnTo>
                  <a:cubicBezTo>
                    <a:pt x="1" y="854"/>
                    <a:pt x="250" y="1103"/>
                    <a:pt x="555" y="1103"/>
                  </a:cubicBezTo>
                  <a:lnTo>
                    <a:pt x="1103" y="1103"/>
                  </a:lnTo>
                  <a:cubicBezTo>
                    <a:pt x="1409" y="1103"/>
                    <a:pt x="1658" y="854"/>
                    <a:pt x="1658" y="548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6"/>
            <p:cNvSpPr/>
            <p:nvPr/>
          </p:nvSpPr>
          <p:spPr>
            <a:xfrm>
              <a:off x="4434725" y="4334486"/>
              <a:ext cx="54515" cy="14608"/>
            </a:xfrm>
            <a:custGeom>
              <a:avLst/>
              <a:gdLst/>
              <a:ahLst/>
              <a:cxnLst/>
              <a:rect l="l" t="t" r="r" b="b"/>
              <a:pathLst>
                <a:path w="2075" h="556" extrusionOk="0">
                  <a:moveTo>
                    <a:pt x="348" y="1"/>
                  </a:moveTo>
                  <a:cubicBezTo>
                    <a:pt x="1" y="21"/>
                    <a:pt x="1" y="535"/>
                    <a:pt x="348" y="555"/>
                  </a:cubicBezTo>
                  <a:lnTo>
                    <a:pt x="1728" y="555"/>
                  </a:lnTo>
                  <a:cubicBezTo>
                    <a:pt x="2075" y="535"/>
                    <a:pt x="2075" y="21"/>
                    <a:pt x="1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6"/>
            <p:cNvSpPr/>
            <p:nvPr/>
          </p:nvSpPr>
          <p:spPr>
            <a:xfrm>
              <a:off x="4093603" y="4334460"/>
              <a:ext cx="62896" cy="14634"/>
            </a:xfrm>
            <a:custGeom>
              <a:avLst/>
              <a:gdLst/>
              <a:ahLst/>
              <a:cxnLst/>
              <a:rect l="l" t="t" r="r" b="b"/>
              <a:pathLst>
                <a:path w="2394" h="557" extrusionOk="0">
                  <a:moveTo>
                    <a:pt x="2025" y="1"/>
                  </a:moveTo>
                  <a:cubicBezTo>
                    <a:pt x="2018" y="1"/>
                    <a:pt x="2011" y="1"/>
                    <a:pt x="2005" y="2"/>
                  </a:cubicBezTo>
                  <a:lnTo>
                    <a:pt x="354" y="2"/>
                  </a:lnTo>
                  <a:cubicBezTo>
                    <a:pt x="0" y="22"/>
                    <a:pt x="0" y="536"/>
                    <a:pt x="354" y="556"/>
                  </a:cubicBezTo>
                  <a:lnTo>
                    <a:pt x="2005" y="556"/>
                  </a:lnTo>
                  <a:cubicBezTo>
                    <a:pt x="2011" y="557"/>
                    <a:pt x="2018" y="557"/>
                    <a:pt x="2025" y="557"/>
                  </a:cubicBezTo>
                  <a:cubicBezTo>
                    <a:pt x="2393" y="557"/>
                    <a:pt x="2393" y="1"/>
                    <a:pt x="2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6"/>
            <p:cNvSpPr/>
            <p:nvPr/>
          </p:nvSpPr>
          <p:spPr>
            <a:xfrm>
              <a:off x="4284210" y="4146138"/>
              <a:ext cx="14424" cy="50417"/>
            </a:xfrm>
            <a:custGeom>
              <a:avLst/>
              <a:gdLst/>
              <a:ahLst/>
              <a:cxnLst/>
              <a:rect l="l" t="t" r="r" b="b"/>
              <a:pathLst>
                <a:path w="549" h="1919" extrusionOk="0">
                  <a:moveTo>
                    <a:pt x="277" y="1"/>
                  </a:moveTo>
                  <a:cubicBezTo>
                    <a:pt x="144" y="1"/>
                    <a:pt x="11" y="88"/>
                    <a:pt x="0" y="261"/>
                  </a:cubicBezTo>
                  <a:lnTo>
                    <a:pt x="0" y="1641"/>
                  </a:lnTo>
                  <a:cubicBezTo>
                    <a:pt x="0" y="1794"/>
                    <a:pt x="125" y="1919"/>
                    <a:pt x="278" y="1919"/>
                  </a:cubicBezTo>
                  <a:cubicBezTo>
                    <a:pt x="430" y="1919"/>
                    <a:pt x="548" y="1794"/>
                    <a:pt x="548" y="1641"/>
                  </a:cubicBezTo>
                  <a:lnTo>
                    <a:pt x="548" y="261"/>
                  </a:lnTo>
                  <a:cubicBezTo>
                    <a:pt x="541" y="88"/>
                    <a:pt x="410" y="1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>
              <a:off x="4358561" y="4183813"/>
              <a:ext cx="29294" cy="33156"/>
            </a:xfrm>
            <a:custGeom>
              <a:avLst/>
              <a:gdLst/>
              <a:ahLst/>
              <a:cxnLst/>
              <a:rect l="l" t="t" r="r" b="b"/>
              <a:pathLst>
                <a:path w="1115" h="1262" extrusionOk="0">
                  <a:moveTo>
                    <a:pt x="745" y="0"/>
                  </a:moveTo>
                  <a:cubicBezTo>
                    <a:pt x="662" y="0"/>
                    <a:pt x="578" y="39"/>
                    <a:pt x="521" y="131"/>
                  </a:cubicBezTo>
                  <a:lnTo>
                    <a:pt x="104" y="852"/>
                  </a:lnTo>
                  <a:cubicBezTo>
                    <a:pt x="0" y="1033"/>
                    <a:pt x="132" y="1262"/>
                    <a:pt x="347" y="1262"/>
                  </a:cubicBezTo>
                  <a:cubicBezTo>
                    <a:pt x="444" y="1262"/>
                    <a:pt x="534" y="1213"/>
                    <a:pt x="583" y="1130"/>
                  </a:cubicBezTo>
                  <a:lnTo>
                    <a:pt x="999" y="409"/>
                  </a:lnTo>
                  <a:cubicBezTo>
                    <a:pt x="1114" y="193"/>
                    <a:pt x="931" y="0"/>
                    <a:pt x="7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>
              <a:off x="4195277" y="4466505"/>
              <a:ext cx="29268" cy="33287"/>
            </a:xfrm>
            <a:custGeom>
              <a:avLst/>
              <a:gdLst/>
              <a:ahLst/>
              <a:cxnLst/>
              <a:rect l="l" t="t" r="r" b="b"/>
              <a:pathLst>
                <a:path w="1114" h="1267" extrusionOk="0">
                  <a:moveTo>
                    <a:pt x="748" y="1"/>
                  </a:moveTo>
                  <a:cubicBezTo>
                    <a:pt x="664" y="1"/>
                    <a:pt x="579" y="41"/>
                    <a:pt x="521" y="136"/>
                  </a:cubicBezTo>
                  <a:lnTo>
                    <a:pt x="105" y="850"/>
                  </a:lnTo>
                  <a:cubicBezTo>
                    <a:pt x="1" y="1038"/>
                    <a:pt x="132" y="1267"/>
                    <a:pt x="347" y="1267"/>
                  </a:cubicBezTo>
                  <a:cubicBezTo>
                    <a:pt x="444" y="1267"/>
                    <a:pt x="535" y="1211"/>
                    <a:pt x="583" y="1128"/>
                  </a:cubicBezTo>
                  <a:lnTo>
                    <a:pt x="999" y="413"/>
                  </a:lnTo>
                  <a:cubicBezTo>
                    <a:pt x="1114" y="194"/>
                    <a:pt x="933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>
              <a:off x="4195172" y="4183813"/>
              <a:ext cx="29294" cy="33156"/>
            </a:xfrm>
            <a:custGeom>
              <a:avLst/>
              <a:gdLst/>
              <a:ahLst/>
              <a:cxnLst/>
              <a:rect l="l" t="t" r="r" b="b"/>
              <a:pathLst>
                <a:path w="1115" h="1262" extrusionOk="0">
                  <a:moveTo>
                    <a:pt x="366" y="0"/>
                  </a:moveTo>
                  <a:cubicBezTo>
                    <a:pt x="180" y="0"/>
                    <a:pt x="1" y="193"/>
                    <a:pt x="116" y="409"/>
                  </a:cubicBezTo>
                  <a:lnTo>
                    <a:pt x="525" y="1130"/>
                  </a:lnTo>
                  <a:cubicBezTo>
                    <a:pt x="573" y="1213"/>
                    <a:pt x="670" y="1262"/>
                    <a:pt x="768" y="1262"/>
                  </a:cubicBezTo>
                  <a:cubicBezTo>
                    <a:pt x="976" y="1262"/>
                    <a:pt x="1114" y="1033"/>
                    <a:pt x="1003" y="852"/>
                  </a:cubicBezTo>
                  <a:lnTo>
                    <a:pt x="594" y="131"/>
                  </a:lnTo>
                  <a:cubicBezTo>
                    <a:pt x="534" y="39"/>
                    <a:pt x="450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>
              <a:off x="4358272" y="4466505"/>
              <a:ext cx="29294" cy="33287"/>
            </a:xfrm>
            <a:custGeom>
              <a:avLst/>
              <a:gdLst/>
              <a:ahLst/>
              <a:cxnLst/>
              <a:rect l="l" t="t" r="r" b="b"/>
              <a:pathLst>
                <a:path w="1115" h="1267" extrusionOk="0">
                  <a:moveTo>
                    <a:pt x="367" y="1"/>
                  </a:moveTo>
                  <a:cubicBezTo>
                    <a:pt x="182" y="1"/>
                    <a:pt x="1" y="194"/>
                    <a:pt x="115" y="413"/>
                  </a:cubicBezTo>
                  <a:lnTo>
                    <a:pt x="532" y="1128"/>
                  </a:lnTo>
                  <a:cubicBezTo>
                    <a:pt x="580" y="1211"/>
                    <a:pt x="670" y="1267"/>
                    <a:pt x="774" y="1267"/>
                  </a:cubicBezTo>
                  <a:cubicBezTo>
                    <a:pt x="982" y="1267"/>
                    <a:pt x="1114" y="1038"/>
                    <a:pt x="1010" y="850"/>
                  </a:cubicBezTo>
                  <a:lnTo>
                    <a:pt x="594" y="136"/>
                  </a:lnTo>
                  <a:cubicBezTo>
                    <a:pt x="536" y="41"/>
                    <a:pt x="451" y="1"/>
                    <a:pt x="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>
              <a:off x="4412315" y="4410335"/>
              <a:ext cx="39934" cy="25668"/>
            </a:xfrm>
            <a:custGeom>
              <a:avLst/>
              <a:gdLst/>
              <a:ahLst/>
              <a:cxnLst/>
              <a:rect l="l" t="t" r="r" b="b"/>
              <a:pathLst>
                <a:path w="1520" h="977" extrusionOk="0">
                  <a:moveTo>
                    <a:pt x="408" y="1"/>
                  </a:moveTo>
                  <a:cubicBezTo>
                    <a:pt x="158" y="1"/>
                    <a:pt x="0" y="375"/>
                    <a:pt x="285" y="526"/>
                  </a:cubicBezTo>
                  <a:lnTo>
                    <a:pt x="999" y="942"/>
                  </a:lnTo>
                  <a:cubicBezTo>
                    <a:pt x="1041" y="963"/>
                    <a:pt x="1090" y="977"/>
                    <a:pt x="1138" y="977"/>
                  </a:cubicBezTo>
                  <a:cubicBezTo>
                    <a:pt x="1422" y="977"/>
                    <a:pt x="1520" y="602"/>
                    <a:pt x="1277" y="464"/>
                  </a:cubicBezTo>
                  <a:lnTo>
                    <a:pt x="562" y="48"/>
                  </a:lnTo>
                  <a:cubicBezTo>
                    <a:pt x="509" y="15"/>
                    <a:pt x="457" y="1"/>
                    <a:pt x="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6"/>
            <p:cNvSpPr/>
            <p:nvPr/>
          </p:nvSpPr>
          <p:spPr>
            <a:xfrm>
              <a:off x="4130306" y="4247340"/>
              <a:ext cx="39304" cy="25589"/>
            </a:xfrm>
            <a:custGeom>
              <a:avLst/>
              <a:gdLst/>
              <a:ahLst/>
              <a:cxnLst/>
              <a:rect l="l" t="t" r="r" b="b"/>
              <a:pathLst>
                <a:path w="1496" h="974" extrusionOk="0">
                  <a:moveTo>
                    <a:pt x="397" y="1"/>
                  </a:moveTo>
                  <a:cubicBezTo>
                    <a:pt x="153" y="1"/>
                    <a:pt x="0" y="356"/>
                    <a:pt x="254" y="515"/>
                  </a:cubicBezTo>
                  <a:lnTo>
                    <a:pt x="975" y="931"/>
                  </a:lnTo>
                  <a:cubicBezTo>
                    <a:pt x="1017" y="959"/>
                    <a:pt x="1066" y="966"/>
                    <a:pt x="1114" y="973"/>
                  </a:cubicBezTo>
                  <a:lnTo>
                    <a:pt x="1114" y="966"/>
                  </a:lnTo>
                  <a:cubicBezTo>
                    <a:pt x="1398" y="966"/>
                    <a:pt x="1496" y="592"/>
                    <a:pt x="1253" y="453"/>
                  </a:cubicBezTo>
                  <a:lnTo>
                    <a:pt x="531" y="37"/>
                  </a:lnTo>
                  <a:cubicBezTo>
                    <a:pt x="485" y="12"/>
                    <a:pt x="439" y="1"/>
                    <a:pt x="3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6"/>
            <p:cNvSpPr/>
            <p:nvPr/>
          </p:nvSpPr>
          <p:spPr>
            <a:xfrm>
              <a:off x="4413418" y="4247182"/>
              <a:ext cx="39908" cy="25747"/>
            </a:xfrm>
            <a:custGeom>
              <a:avLst/>
              <a:gdLst/>
              <a:ahLst/>
              <a:cxnLst/>
              <a:rect l="l" t="t" r="r" b="b"/>
              <a:pathLst>
                <a:path w="1519" h="980" extrusionOk="0">
                  <a:moveTo>
                    <a:pt x="1114" y="0"/>
                  </a:moveTo>
                  <a:cubicBezTo>
                    <a:pt x="1064" y="0"/>
                    <a:pt x="1011" y="15"/>
                    <a:pt x="957" y="50"/>
                  </a:cubicBezTo>
                  <a:lnTo>
                    <a:pt x="243" y="459"/>
                  </a:lnTo>
                  <a:cubicBezTo>
                    <a:pt x="0" y="605"/>
                    <a:pt x="97" y="972"/>
                    <a:pt x="382" y="979"/>
                  </a:cubicBezTo>
                  <a:cubicBezTo>
                    <a:pt x="430" y="979"/>
                    <a:pt x="479" y="965"/>
                    <a:pt x="520" y="937"/>
                  </a:cubicBezTo>
                  <a:lnTo>
                    <a:pt x="1235" y="528"/>
                  </a:lnTo>
                  <a:cubicBezTo>
                    <a:pt x="1518" y="378"/>
                    <a:pt x="1363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6"/>
            <p:cNvSpPr/>
            <p:nvPr/>
          </p:nvSpPr>
          <p:spPr>
            <a:xfrm>
              <a:off x="4130595" y="4410624"/>
              <a:ext cx="39304" cy="25379"/>
            </a:xfrm>
            <a:custGeom>
              <a:avLst/>
              <a:gdLst/>
              <a:ahLst/>
              <a:cxnLst/>
              <a:rect l="l" t="t" r="r" b="b"/>
              <a:pathLst>
                <a:path w="1496" h="966" extrusionOk="0">
                  <a:moveTo>
                    <a:pt x="1099" y="1"/>
                  </a:moveTo>
                  <a:cubicBezTo>
                    <a:pt x="1056" y="1"/>
                    <a:pt x="1011" y="12"/>
                    <a:pt x="964" y="37"/>
                  </a:cubicBezTo>
                  <a:lnTo>
                    <a:pt x="243" y="453"/>
                  </a:lnTo>
                  <a:cubicBezTo>
                    <a:pt x="0" y="598"/>
                    <a:pt x="104" y="966"/>
                    <a:pt x="382" y="966"/>
                  </a:cubicBezTo>
                  <a:cubicBezTo>
                    <a:pt x="430" y="966"/>
                    <a:pt x="479" y="952"/>
                    <a:pt x="520" y="931"/>
                  </a:cubicBezTo>
                  <a:lnTo>
                    <a:pt x="1242" y="515"/>
                  </a:lnTo>
                  <a:cubicBezTo>
                    <a:pt x="1496" y="356"/>
                    <a:pt x="1343" y="1"/>
                    <a:pt x="10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6"/>
            <p:cNvSpPr/>
            <p:nvPr/>
          </p:nvSpPr>
          <p:spPr>
            <a:xfrm>
              <a:off x="4255231" y="4494118"/>
              <a:ext cx="72565" cy="50864"/>
            </a:xfrm>
            <a:custGeom>
              <a:avLst/>
              <a:gdLst/>
              <a:ahLst/>
              <a:cxnLst/>
              <a:rect l="l" t="t" r="r" b="b"/>
              <a:pathLst>
                <a:path w="2762" h="1936" extrusionOk="0">
                  <a:moveTo>
                    <a:pt x="1" y="1"/>
                  </a:moveTo>
                  <a:lnTo>
                    <a:pt x="1" y="1381"/>
                  </a:lnTo>
                  <a:cubicBezTo>
                    <a:pt x="1" y="1686"/>
                    <a:pt x="243" y="1936"/>
                    <a:pt x="549" y="1936"/>
                  </a:cubicBezTo>
                  <a:lnTo>
                    <a:pt x="2206" y="1936"/>
                  </a:lnTo>
                  <a:cubicBezTo>
                    <a:pt x="2511" y="1936"/>
                    <a:pt x="2761" y="1686"/>
                    <a:pt x="2761" y="1381"/>
                  </a:cubicBezTo>
                  <a:lnTo>
                    <a:pt x="27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6"/>
            <p:cNvSpPr/>
            <p:nvPr/>
          </p:nvSpPr>
          <p:spPr>
            <a:xfrm>
              <a:off x="4247954" y="4494118"/>
              <a:ext cx="87120" cy="14608"/>
            </a:xfrm>
            <a:custGeom>
              <a:avLst/>
              <a:gdLst/>
              <a:ahLst/>
              <a:cxnLst/>
              <a:rect l="l" t="t" r="r" b="b"/>
              <a:pathLst>
                <a:path w="3316" h="556" extrusionOk="0">
                  <a:moveTo>
                    <a:pt x="278" y="1"/>
                  </a:moveTo>
                  <a:cubicBezTo>
                    <a:pt x="125" y="1"/>
                    <a:pt x="0" y="125"/>
                    <a:pt x="0" y="278"/>
                  </a:cubicBezTo>
                  <a:cubicBezTo>
                    <a:pt x="0" y="431"/>
                    <a:pt x="125" y="556"/>
                    <a:pt x="278" y="556"/>
                  </a:cubicBezTo>
                  <a:lnTo>
                    <a:pt x="3038" y="556"/>
                  </a:lnTo>
                  <a:cubicBezTo>
                    <a:pt x="3191" y="556"/>
                    <a:pt x="3316" y="431"/>
                    <a:pt x="3316" y="278"/>
                  </a:cubicBezTo>
                  <a:cubicBezTo>
                    <a:pt x="3316" y="125"/>
                    <a:pt x="3191" y="1"/>
                    <a:pt x="3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Introduction</a:t>
            </a:r>
            <a:endParaRPr dirty="0"/>
          </a:p>
        </p:txBody>
      </p:sp>
      <p:sp>
        <p:nvSpPr>
          <p:cNvPr id="230" name="Google Shape;230;p27"/>
          <p:cNvSpPr txBox="1">
            <a:spLocks noGrp="1"/>
          </p:cNvSpPr>
          <p:nvPr>
            <p:ph type="body" idx="1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Team Name: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 </a:t>
            </a:r>
            <a:r>
              <a:rPr lang="en-US" sz="2000" dirty="0" err="1">
                <a:solidFill>
                  <a:srgbClr val="0070C0"/>
                </a:solidFill>
              </a:rPr>
              <a:t>Roboticia</a:t>
            </a:r>
            <a:r>
              <a:rPr lang="en-US" sz="20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Team members: </a:t>
            </a:r>
          </a:p>
          <a:p>
            <a:pPr marL="285750" indent="-285750"/>
            <a:r>
              <a:rPr lang="en-US" sz="2000" dirty="0">
                <a:solidFill>
                  <a:srgbClr val="0069B8"/>
                </a:solidFill>
              </a:rPr>
              <a:t>Mohamed Essam </a:t>
            </a:r>
          </a:p>
          <a:p>
            <a:pPr marL="285750" indent="-285750"/>
            <a:r>
              <a:rPr lang="en-US" sz="2000" dirty="0" err="1">
                <a:solidFill>
                  <a:srgbClr val="0069B8"/>
                </a:solidFill>
              </a:rPr>
              <a:t>Abdurahman</a:t>
            </a:r>
            <a:r>
              <a:rPr lang="en-US" sz="2000" dirty="0">
                <a:solidFill>
                  <a:srgbClr val="0069B8"/>
                </a:solidFill>
              </a:rPr>
              <a:t> Diaa </a:t>
            </a:r>
          </a:p>
          <a:p>
            <a:pPr marL="285750" indent="-285750"/>
            <a:r>
              <a:rPr lang="en-US" sz="2000" dirty="0" err="1">
                <a:solidFill>
                  <a:srgbClr val="0069B8"/>
                </a:solidFill>
              </a:rPr>
              <a:t>Adham</a:t>
            </a:r>
            <a:r>
              <a:rPr lang="en-US" sz="2000" dirty="0">
                <a:solidFill>
                  <a:srgbClr val="0069B8"/>
                </a:solidFill>
              </a:rPr>
              <a:t> Amr</a:t>
            </a:r>
          </a:p>
          <a:p>
            <a:pPr marL="285750" indent="-285750"/>
            <a:r>
              <a:rPr lang="en-US" sz="2000" dirty="0">
                <a:solidFill>
                  <a:srgbClr val="0069B8"/>
                </a:solidFill>
              </a:rPr>
              <a:t>Mohamed Kamel </a:t>
            </a:r>
          </a:p>
          <a:p>
            <a:pPr marL="0" indent="0">
              <a:buNone/>
            </a:pPr>
            <a:endParaRPr lang="en-US" sz="1800" dirty="0"/>
          </a:p>
          <a:p>
            <a:pPr marL="285750" indent="-285750"/>
            <a:endParaRPr sz="1800" b="1" u="sng" dirty="0"/>
          </a:p>
        </p:txBody>
      </p:sp>
      <p:pic>
        <p:nvPicPr>
          <p:cNvPr id="3" name="Picture 2" descr="A blue logo with white text&#10;&#10;Description automatically generated">
            <a:extLst>
              <a:ext uri="{FF2B5EF4-FFF2-40B4-BE49-F238E27FC236}">
                <a16:creationId xmlns:a16="http://schemas.microsoft.com/office/drawing/2014/main" id="{B60AD375-5B23-12ED-64A6-05BFB8324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078922"/>
            <a:ext cx="2771880" cy="2768807"/>
          </a:xfrm>
          <a:prstGeom prst="ellipse">
            <a:avLst/>
          </a:prstGeom>
          <a:ln w="63500" cap="rnd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47"/>
          <p:cNvSpPr/>
          <p:nvPr/>
        </p:nvSpPr>
        <p:spPr>
          <a:xfrm>
            <a:off x="4573083" y="3761302"/>
            <a:ext cx="3504386" cy="309736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5" name="Google Shape;1045;p47"/>
          <p:cNvGrpSpPr/>
          <p:nvPr/>
        </p:nvGrpSpPr>
        <p:grpSpPr>
          <a:xfrm>
            <a:off x="4573077" y="1072461"/>
            <a:ext cx="3551248" cy="2844279"/>
            <a:chOff x="5251825" y="1581500"/>
            <a:chExt cx="2706125" cy="2167400"/>
          </a:xfrm>
        </p:grpSpPr>
        <p:sp>
          <p:nvSpPr>
            <p:cNvPr id="1046" name="Google Shape;1046;p47"/>
            <p:cNvSpPr/>
            <p:nvPr/>
          </p:nvSpPr>
          <p:spPr>
            <a:xfrm>
              <a:off x="6230850" y="3040025"/>
              <a:ext cx="794775" cy="708875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6198325" y="3040025"/>
              <a:ext cx="794775" cy="708875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6199175" y="3040025"/>
              <a:ext cx="747225" cy="331100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5287675" y="1581500"/>
              <a:ext cx="2670275" cy="1702075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5287675" y="1581500"/>
              <a:ext cx="2670275" cy="1702075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5251825" y="1581500"/>
              <a:ext cx="2670275" cy="1702075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251825" y="1668225"/>
              <a:ext cx="2670275" cy="1371825"/>
            </a:xfrm>
            <a:custGeom>
              <a:avLst/>
              <a:gdLst/>
              <a:ahLst/>
              <a:cxnLst/>
              <a:rect l="l" t="t" r="r" b="b"/>
              <a:pathLst>
                <a:path w="106811" h="54873" extrusionOk="0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6518575" y="3114250"/>
              <a:ext cx="120100" cy="101950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6518575" y="3114250"/>
              <a:ext cx="120100" cy="101950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6054900" y="3699675"/>
              <a:ext cx="810600" cy="49225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6808775" y="3699675"/>
              <a:ext cx="226025" cy="49225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rgbClr val="37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47"/>
          <p:cNvSpPr/>
          <p:nvPr/>
        </p:nvSpPr>
        <p:spPr>
          <a:xfrm>
            <a:off x="720000" y="1701208"/>
            <a:ext cx="22506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47"/>
          <p:cNvSpPr txBox="1">
            <a:spLocks noGrp="1"/>
          </p:cNvSpPr>
          <p:nvPr>
            <p:ph type="subTitle" idx="1"/>
          </p:nvPr>
        </p:nvSpPr>
        <p:spPr>
          <a:xfrm>
            <a:off x="720000" y="2548716"/>
            <a:ext cx="3261300" cy="1823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We used two programs: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itchFamily="34" charset="0"/>
              <a:buChar char="•"/>
            </a:pPr>
            <a:r>
              <a:rPr lang="en" dirty="0"/>
              <a:t>SOLIDWORKS</a:t>
            </a:r>
          </a:p>
          <a:p>
            <a:pPr marL="285750" lvl="0" indent="-285750">
              <a:spcAft>
                <a:spcPts val="1600"/>
              </a:spcAft>
              <a:buFont typeface="Arial" pitchFamily="34" charset="0"/>
              <a:buChar char="•"/>
            </a:pPr>
            <a:r>
              <a:rPr lang="en-US" dirty="0" err="1"/>
              <a:t>Arduino</a:t>
            </a:r>
            <a:r>
              <a:rPr lang="en-US" dirty="0"/>
              <a:t> IDE </a:t>
            </a:r>
            <a:endParaRPr lang="en" dirty="0"/>
          </a:p>
          <a:p>
            <a:br>
              <a:rPr lang="en-US" dirty="0">
                <a:hlinkClick r:id="rId3"/>
              </a:rPr>
            </a:br>
            <a:endParaRPr lang="en" dirty="0"/>
          </a:p>
        </p:txBody>
      </p:sp>
      <p:sp>
        <p:nvSpPr>
          <p:cNvPr id="1059" name="Google Shape;1059;p47"/>
          <p:cNvSpPr txBox="1">
            <a:spLocks noGrp="1"/>
          </p:cNvSpPr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Software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77" y="1072461"/>
            <a:ext cx="1662356" cy="20114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0" y="1107187"/>
            <a:ext cx="1787665" cy="19767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/>
          <p:nvPr/>
        </p:nvSpPr>
        <p:spPr>
          <a:xfrm>
            <a:off x="1064680" y="3762109"/>
            <a:ext cx="3504386" cy="309736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8"/>
          <p:cNvSpPr txBox="1">
            <a:spLocks noGrp="1"/>
          </p:cNvSpPr>
          <p:nvPr>
            <p:ph type="subTitle" idx="1"/>
          </p:nvPr>
        </p:nvSpPr>
        <p:spPr>
          <a:xfrm flipH="1">
            <a:off x="5940152" y="2548727"/>
            <a:ext cx="2952328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We used Blutooth Electronics app.</a:t>
            </a:r>
            <a:endParaRPr sz="1800" dirty="0"/>
          </a:p>
        </p:txBody>
      </p:sp>
      <p:sp>
        <p:nvSpPr>
          <p:cNvPr id="1073" name="Google Shape;1073;p48"/>
          <p:cNvSpPr/>
          <p:nvPr/>
        </p:nvSpPr>
        <p:spPr>
          <a:xfrm>
            <a:off x="6180510" y="1701208"/>
            <a:ext cx="22506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8"/>
          <p:cNvSpPr txBox="1">
            <a:spLocks noGrp="1"/>
          </p:cNvSpPr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App</a:t>
            </a:r>
            <a:endParaRPr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13C0642-F156-1CF0-F85C-DEE93595A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" r="24801" b="27250"/>
          <a:stretch/>
        </p:blipFill>
        <p:spPr>
          <a:xfrm>
            <a:off x="524179" y="1563638"/>
            <a:ext cx="4695980" cy="2016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0"/>
          <p:cNvSpPr txBox="1">
            <a:spLocks noGrp="1"/>
          </p:cNvSpPr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4000" dirty="0"/>
              <a:t>It was amazing experience </a:t>
            </a:r>
            <a:endParaRPr sz="4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874B51B-621C-AF04-52E2-AF3FB069B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4788024" y="3003798"/>
            <a:ext cx="2923006" cy="1512167"/>
          </a:xfrm>
        </p:spPr>
        <p:txBody>
          <a:bodyPr/>
          <a:lstStyle/>
          <a:p>
            <a:pPr algn="l"/>
            <a:r>
              <a:rPr lang="en-US" dirty="0"/>
              <a:t>      Thank you for this opportunity to participate in the course and the competition.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6513FA-A8B0-AEC4-56DF-5048595A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169810" y="1360990"/>
            <a:ext cx="3002590" cy="1426784"/>
          </a:xfrm>
        </p:spPr>
        <p:txBody>
          <a:bodyPr/>
          <a:lstStyle/>
          <a:p>
            <a:pPr algn="l"/>
            <a:r>
              <a:rPr lang="en-US" sz="4400" dirty="0"/>
              <a:t>Thanks </a:t>
            </a:r>
            <a:r>
              <a:rPr lang="en-US" sz="4400" dirty="0">
                <a:solidFill>
                  <a:srgbClr val="C00000"/>
                </a:solidFill>
              </a:rPr>
              <a:t>RAS</a:t>
            </a:r>
            <a:endParaRPr lang="en-US" sz="4400" dirty="0"/>
          </a:p>
        </p:txBody>
      </p:sp>
      <p:pic>
        <p:nvPicPr>
          <p:cNvPr id="5" name="Picture 4" descr="A cartoon of a robot standing on top of a planet&#10;&#10;Description automatically generated">
            <a:extLst>
              <a:ext uri="{FF2B5EF4-FFF2-40B4-BE49-F238E27FC236}">
                <a16:creationId xmlns:a16="http://schemas.microsoft.com/office/drawing/2014/main" id="{232A8E1B-F90B-53F6-B0C1-FA616EF5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68" y="406049"/>
            <a:ext cx="4037909" cy="403790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500518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/>
          <p:nvPr/>
        </p:nvSpPr>
        <p:spPr>
          <a:xfrm>
            <a:off x="720009" y="183270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8"/>
          <p:cNvSpPr/>
          <p:nvPr/>
        </p:nvSpPr>
        <p:spPr>
          <a:xfrm>
            <a:off x="720009" y="321225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8"/>
          <p:cNvSpPr/>
          <p:nvPr/>
        </p:nvSpPr>
        <p:spPr>
          <a:xfrm>
            <a:off x="4702809" y="183270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8"/>
          <p:cNvSpPr/>
          <p:nvPr/>
        </p:nvSpPr>
        <p:spPr>
          <a:xfrm>
            <a:off x="4702809" y="321225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subTitle" idx="4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</a:t>
            </a:r>
            <a:endParaRPr dirty="0"/>
          </a:p>
        </p:txBody>
      </p:sp>
      <p:sp>
        <p:nvSpPr>
          <p:cNvPr id="240" name="Google Shape;240;p28"/>
          <p:cNvSpPr txBox="1">
            <a:spLocks noGrp="1"/>
          </p:cNvSpPr>
          <p:nvPr>
            <p:ph type="subTitle" idx="5"/>
          </p:nvPr>
        </p:nvSpPr>
        <p:spPr>
          <a:xfrm>
            <a:off x="1759875" y="3565000"/>
            <a:ext cx="2682600" cy="950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US" dirty="0"/>
              <a:t>Algorithm.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Problems &amp; Solutions.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Get out of maze. 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Used Controller.</a:t>
            </a:r>
          </a:p>
          <a:p>
            <a:pPr marL="285750" lvl="0" indent="-285750">
              <a:buFontTx/>
              <a:buChar char="-"/>
            </a:pPr>
            <a:endParaRPr dirty="0"/>
          </a:p>
        </p:txBody>
      </p:sp>
      <p:sp>
        <p:nvSpPr>
          <p:cNvPr id="241" name="Google Shape;241;p28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Presentation</a:t>
            </a:r>
            <a:endParaRPr dirty="0"/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Design</a:t>
            </a:r>
            <a:endParaRPr sz="1600" dirty="0"/>
          </a:p>
        </p:txBody>
      </p:sp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44" name="Google Shape;244;p28"/>
          <p:cNvSpPr txBox="1">
            <a:spLocks noGrp="1"/>
          </p:cNvSpPr>
          <p:nvPr>
            <p:ph type="subTitle" idx="2"/>
          </p:nvPr>
        </p:nvSpPr>
        <p:spPr>
          <a:xfrm>
            <a:off x="1759875" y="2211709"/>
            <a:ext cx="2682600" cy="1000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US" dirty="0"/>
              <a:t>Function of each part.</a:t>
            </a:r>
          </a:p>
          <a:p>
            <a:pPr marL="285750" indent="-285750">
              <a:buFontTx/>
              <a:buChar char="-"/>
            </a:pPr>
            <a:r>
              <a:rPr lang="en-US" dirty="0"/>
              <a:t>Assembly picture.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Problems &amp; Solutions.</a:t>
            </a:r>
          </a:p>
        </p:txBody>
      </p:sp>
      <p:sp>
        <p:nvSpPr>
          <p:cNvPr id="245" name="Google Shape;245;p28"/>
          <p:cNvSpPr txBox="1">
            <a:spLocks noGrp="1"/>
          </p:cNvSpPr>
          <p:nvPr>
            <p:ph type="title" idx="7"/>
          </p:nvPr>
        </p:nvSpPr>
        <p:spPr>
          <a:xfrm>
            <a:off x="4746909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subTitle" idx="8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</a:t>
            </a:r>
            <a:endParaRPr dirty="0"/>
          </a:p>
        </p:txBody>
      </p:sp>
      <p:sp>
        <p:nvSpPr>
          <p:cNvPr id="247" name="Google Shape;247;p28"/>
          <p:cNvSpPr txBox="1">
            <a:spLocks noGrp="1"/>
          </p:cNvSpPr>
          <p:nvPr>
            <p:ph type="subTitle" idx="9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Total cost of our robot and how we manage it</a:t>
            </a:r>
            <a:endParaRPr dirty="0"/>
          </a:p>
        </p:txBody>
      </p:sp>
      <p:sp>
        <p:nvSpPr>
          <p:cNvPr id="248" name="Google Shape;248;p28"/>
          <p:cNvSpPr txBox="1">
            <a:spLocks noGrp="1"/>
          </p:cNvSpPr>
          <p:nvPr>
            <p:ph type="title" idx="13"/>
          </p:nvPr>
        </p:nvSpPr>
        <p:spPr>
          <a:xfrm>
            <a:off x="4746909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14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Robot’s Operation </a:t>
            </a:r>
            <a:endParaRPr dirty="0"/>
          </a:p>
        </p:txBody>
      </p:sp>
      <p:sp>
        <p:nvSpPr>
          <p:cNvPr id="250" name="Google Shape;250;p28"/>
          <p:cNvSpPr txBox="1">
            <a:spLocks noGrp="1"/>
          </p:cNvSpPr>
          <p:nvPr>
            <p:ph type="subTitle" idx="15"/>
          </p:nvPr>
        </p:nvSpPr>
        <p:spPr>
          <a:xfrm>
            <a:off x="5742673" y="3565000"/>
            <a:ext cx="2682600" cy="950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We just want to talk about</a:t>
            </a:r>
          </a:p>
          <a:p>
            <a:r>
              <a:rPr lang="en-US" dirty="0"/>
              <a:t>how the robot works and how it moves.</a:t>
            </a:r>
            <a:br>
              <a:rPr lang="en-US" dirty="0"/>
            </a:br>
            <a:endParaRPr dirty="0"/>
          </a:p>
        </p:txBody>
      </p:sp>
      <p:sp>
        <p:nvSpPr>
          <p:cNvPr id="251" name="Google Shape;251;p28"/>
          <p:cNvSpPr txBox="1">
            <a:spLocks noGrp="1"/>
          </p:cNvSpPr>
          <p:nvPr>
            <p:ph type="title" idx="3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/>
          <p:nvPr/>
        </p:nvSpPr>
        <p:spPr>
          <a:xfrm>
            <a:off x="720001" y="4431475"/>
            <a:ext cx="7704150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2896756" y="1897287"/>
            <a:ext cx="3698158" cy="14085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Design </a:t>
            </a:r>
            <a:endParaRPr sz="4800" dirty="0"/>
          </a:p>
        </p:txBody>
      </p:sp>
      <p:sp>
        <p:nvSpPr>
          <p:cNvPr id="296" name="Google Shape;296;p30"/>
          <p:cNvSpPr txBox="1">
            <a:spLocks noGrp="1"/>
          </p:cNvSpPr>
          <p:nvPr>
            <p:ph type="title" idx="2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</a:t>
            </a:r>
            <a:endParaRPr sz="4800"/>
          </a:p>
        </p:txBody>
      </p:sp>
      <p:grpSp>
        <p:nvGrpSpPr>
          <p:cNvPr id="298" name="Google Shape;298;p30"/>
          <p:cNvGrpSpPr/>
          <p:nvPr/>
        </p:nvGrpSpPr>
        <p:grpSpPr>
          <a:xfrm flipH="1">
            <a:off x="1007489" y="540211"/>
            <a:ext cx="1889267" cy="4008760"/>
            <a:chOff x="2319665" y="540000"/>
            <a:chExt cx="1892295" cy="4015184"/>
          </a:xfrm>
        </p:grpSpPr>
        <p:sp>
          <p:nvSpPr>
            <p:cNvPr id="299" name="Google Shape;299;p30"/>
            <p:cNvSpPr/>
            <p:nvPr/>
          </p:nvSpPr>
          <p:spPr>
            <a:xfrm>
              <a:off x="3094252" y="1699525"/>
              <a:ext cx="370096" cy="316186"/>
            </a:xfrm>
            <a:custGeom>
              <a:avLst/>
              <a:gdLst/>
              <a:ahLst/>
              <a:cxnLst/>
              <a:rect l="l" t="t" r="r" b="b"/>
              <a:pathLst>
                <a:path w="13277" h="11343" extrusionOk="0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094252" y="1597221"/>
              <a:ext cx="370096" cy="316214"/>
            </a:xfrm>
            <a:custGeom>
              <a:avLst/>
              <a:gdLst/>
              <a:ahLst/>
              <a:cxnLst/>
              <a:rect l="l" t="t" r="r" b="b"/>
              <a:pathLst>
                <a:path w="13277" h="11344" extrusionOk="0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3223485" y="990251"/>
              <a:ext cx="219488" cy="188602"/>
            </a:xfrm>
            <a:custGeom>
              <a:avLst/>
              <a:gdLst/>
              <a:ahLst/>
              <a:cxnLst/>
              <a:rect l="l" t="t" r="r" b="b"/>
              <a:pathLst>
                <a:path w="7874" h="6766" extrusionOk="0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3204892" y="963686"/>
              <a:ext cx="219460" cy="188184"/>
            </a:xfrm>
            <a:custGeom>
              <a:avLst/>
              <a:gdLst/>
              <a:ahLst/>
              <a:cxnLst/>
              <a:rect l="l" t="t" r="r" b="b"/>
              <a:pathLst>
                <a:path w="7873" h="6751" extrusionOk="0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377312" y="727187"/>
              <a:ext cx="752263" cy="659941"/>
            </a:xfrm>
            <a:custGeom>
              <a:avLst/>
              <a:gdLst/>
              <a:ahLst/>
              <a:cxnLst/>
              <a:rect l="l" t="t" r="r" b="b"/>
              <a:pathLst>
                <a:path w="26987" h="23675" extrusionOk="0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319665" y="644144"/>
              <a:ext cx="139514" cy="121842"/>
            </a:xfrm>
            <a:custGeom>
              <a:avLst/>
              <a:gdLst/>
              <a:ahLst/>
              <a:cxnLst/>
              <a:rect l="l" t="t" r="r" b="b"/>
              <a:pathLst>
                <a:path w="5005" h="4371" extrusionOk="0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2319665" y="540000"/>
              <a:ext cx="108824" cy="110692"/>
            </a:xfrm>
            <a:custGeom>
              <a:avLst/>
              <a:gdLst/>
              <a:ahLst/>
              <a:cxnLst/>
              <a:rect l="l" t="t" r="r" b="b"/>
              <a:pathLst>
                <a:path w="3904" h="3971" extrusionOk="0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2935248" y="1184630"/>
              <a:ext cx="612776" cy="632177"/>
            </a:xfrm>
            <a:custGeom>
              <a:avLst/>
              <a:gdLst/>
              <a:ahLst/>
              <a:cxnLst/>
              <a:rect l="l" t="t" r="r" b="b"/>
              <a:pathLst>
                <a:path w="21983" h="22679" extrusionOk="0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3093304" y="978906"/>
              <a:ext cx="286416" cy="282708"/>
            </a:xfrm>
            <a:custGeom>
              <a:avLst/>
              <a:gdLst/>
              <a:ahLst/>
              <a:cxnLst/>
              <a:rect l="l" t="t" r="r" b="b"/>
              <a:pathLst>
                <a:path w="10275" h="10142" extrusionOk="0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218857" y="977986"/>
              <a:ext cx="135779" cy="154372"/>
            </a:xfrm>
            <a:custGeom>
              <a:avLst/>
              <a:gdLst/>
              <a:ahLst/>
              <a:cxnLst/>
              <a:rect l="l" t="t" r="r" b="b"/>
              <a:pathLst>
                <a:path w="4871" h="5538" extrusionOk="0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305328" y="933357"/>
              <a:ext cx="126246" cy="102329"/>
            </a:xfrm>
            <a:custGeom>
              <a:avLst/>
              <a:gdLst/>
              <a:ahLst/>
              <a:cxnLst/>
              <a:rect l="l" t="t" r="r" b="b"/>
              <a:pathLst>
                <a:path w="4529" h="3671" extrusionOk="0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3119814" y="722169"/>
              <a:ext cx="326221" cy="381107"/>
            </a:xfrm>
            <a:custGeom>
              <a:avLst/>
              <a:gdLst/>
              <a:ahLst/>
              <a:cxnLst/>
              <a:rect l="l" t="t" r="r" b="b"/>
              <a:pathLst>
                <a:path w="11703" h="13672" extrusionOk="0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311;p30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312" name="Google Shape;312;p30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4421" extrusionOk="0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rgbClr val="96F3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0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4313" extrusionOk="0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4" name="Google Shape;314;p30"/>
            <p:cNvSpPr/>
            <p:nvPr/>
          </p:nvSpPr>
          <p:spPr>
            <a:xfrm>
              <a:off x="3386224" y="1157451"/>
              <a:ext cx="747607" cy="274541"/>
            </a:xfrm>
            <a:custGeom>
              <a:avLst/>
              <a:gdLst/>
              <a:ahLst/>
              <a:cxnLst/>
              <a:rect l="l" t="t" r="r" b="b"/>
              <a:pathLst>
                <a:path w="26820" h="9849" extrusionOk="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4030603" y="1101643"/>
              <a:ext cx="165550" cy="111611"/>
            </a:xfrm>
            <a:custGeom>
              <a:avLst/>
              <a:gdLst/>
              <a:ahLst/>
              <a:cxnLst/>
              <a:rect l="l" t="t" r="r" b="b"/>
              <a:pathLst>
                <a:path w="5939" h="4004" extrusionOk="0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4087331" y="1020748"/>
              <a:ext cx="124629" cy="114399"/>
            </a:xfrm>
            <a:custGeom>
              <a:avLst/>
              <a:gdLst/>
              <a:ahLst/>
              <a:cxnLst/>
              <a:rect l="l" t="t" r="r" b="b"/>
              <a:pathLst>
                <a:path w="4471" h="4104" extrusionOk="0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3250469" y="905453"/>
              <a:ext cx="96726" cy="40948"/>
            </a:xfrm>
            <a:custGeom>
              <a:avLst/>
              <a:gdLst/>
              <a:ahLst/>
              <a:cxnLst/>
              <a:rect l="l" t="t" r="r" b="b"/>
              <a:pathLst>
                <a:path w="3470" h="1469" extrusionOk="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3157475" y="870106"/>
              <a:ext cx="52098" cy="52098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3150952" y="968285"/>
              <a:ext cx="127417" cy="43206"/>
            </a:xfrm>
            <a:custGeom>
              <a:avLst/>
              <a:gdLst/>
              <a:ahLst/>
              <a:cxnLst/>
              <a:rect l="l" t="t" r="r" b="b"/>
              <a:pathLst>
                <a:path w="4571" h="1550" extrusionOk="0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3797226" y="1280746"/>
              <a:ext cx="26983" cy="152894"/>
            </a:xfrm>
            <a:custGeom>
              <a:avLst/>
              <a:gdLst/>
              <a:ahLst/>
              <a:cxnLst/>
              <a:rect l="l" t="t" r="r" b="b"/>
              <a:pathLst>
                <a:path w="968" h="5485" extrusionOk="0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444791" y="1195892"/>
              <a:ext cx="79081" cy="198693"/>
            </a:xfrm>
            <a:custGeom>
              <a:avLst/>
              <a:gdLst/>
              <a:ahLst/>
              <a:cxnLst/>
              <a:rect l="l" t="t" r="r" b="b"/>
              <a:pathLst>
                <a:path w="2837" h="7128" extrusionOk="0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2965912" y="1188086"/>
              <a:ext cx="162762" cy="155347"/>
            </a:xfrm>
            <a:custGeom>
              <a:avLst/>
              <a:gdLst/>
              <a:ahLst/>
              <a:cxnLst/>
              <a:rect l="l" t="t" r="r" b="b"/>
              <a:pathLst>
                <a:path w="5839" h="5573" extrusionOk="0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4052012" y="1163946"/>
              <a:ext cx="80921" cy="40001"/>
            </a:xfrm>
            <a:custGeom>
              <a:avLst/>
              <a:gdLst/>
              <a:ahLst/>
              <a:cxnLst/>
              <a:rect l="l" t="t" r="r" b="b"/>
              <a:pathLst>
                <a:path w="2903" h="1435" extrusionOk="0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2667445" y="1044163"/>
              <a:ext cx="81311" cy="134692"/>
            </a:xfrm>
            <a:custGeom>
              <a:avLst/>
              <a:gdLst/>
              <a:ahLst/>
              <a:cxnLst/>
              <a:rect l="l" t="t" r="r" b="b"/>
              <a:pathLst>
                <a:path w="2917" h="4832" extrusionOk="0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2380100" y="734685"/>
              <a:ext cx="81311" cy="33227"/>
            </a:xfrm>
            <a:custGeom>
              <a:avLst/>
              <a:gdLst/>
              <a:ahLst/>
              <a:cxnLst/>
              <a:rect l="l" t="t" r="r" b="b"/>
              <a:pathLst>
                <a:path w="2917" h="1192" extrusionOk="0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020771" y="1293206"/>
              <a:ext cx="356159" cy="413804"/>
            </a:xfrm>
            <a:custGeom>
              <a:avLst/>
              <a:gdLst/>
              <a:ahLst/>
              <a:cxnLst/>
              <a:rect l="l" t="t" r="r" b="b"/>
              <a:pathLst>
                <a:path w="12777" h="14845" extrusionOk="0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3092385" y="1336776"/>
              <a:ext cx="281761" cy="364661"/>
            </a:xfrm>
            <a:custGeom>
              <a:avLst/>
              <a:gdLst/>
              <a:ahLst/>
              <a:cxnLst/>
              <a:rect l="l" t="t" r="r" b="b"/>
              <a:pathLst>
                <a:path w="10108" h="13082" extrusionOk="0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rgbClr val="46C9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3184431" y="1388040"/>
              <a:ext cx="188797" cy="294778"/>
            </a:xfrm>
            <a:custGeom>
              <a:avLst/>
              <a:gdLst/>
              <a:ahLst/>
              <a:cxnLst/>
              <a:rect l="l" t="t" r="r" b="b"/>
              <a:pathLst>
                <a:path w="6773" h="10575" extrusionOk="0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082154" y="1410313"/>
              <a:ext cx="201815" cy="165159"/>
            </a:xfrm>
            <a:custGeom>
              <a:avLst/>
              <a:gdLst/>
              <a:ahLst/>
              <a:cxnLst/>
              <a:rect l="l" t="t" r="r" b="b"/>
              <a:pathLst>
                <a:path w="7240" h="5925" extrusionOk="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2916683" y="2064978"/>
              <a:ext cx="441651" cy="2490130"/>
            </a:xfrm>
            <a:custGeom>
              <a:avLst/>
              <a:gdLst/>
              <a:ahLst/>
              <a:cxnLst/>
              <a:rect l="l" t="t" r="r" b="b"/>
              <a:pathLst>
                <a:path w="15844" h="89332" extrusionOk="0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3182591" y="2364393"/>
              <a:ext cx="75346" cy="611856"/>
            </a:xfrm>
            <a:custGeom>
              <a:avLst/>
              <a:gdLst/>
              <a:ahLst/>
              <a:cxnLst/>
              <a:rect l="l" t="t" r="r" b="b"/>
              <a:pathLst>
                <a:path w="2703" h="21950" extrusionOk="0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3061693" y="2064978"/>
              <a:ext cx="820138" cy="2490130"/>
            </a:xfrm>
            <a:custGeom>
              <a:avLst/>
              <a:gdLst/>
              <a:ahLst/>
              <a:cxnLst/>
              <a:rect l="l" t="t" r="r" b="b"/>
              <a:pathLst>
                <a:path w="29422" h="89332" extrusionOk="0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564741" y="4466820"/>
              <a:ext cx="178567" cy="88364"/>
            </a:xfrm>
            <a:custGeom>
              <a:avLst/>
              <a:gdLst/>
              <a:ahLst/>
              <a:cxnLst/>
              <a:rect l="l" t="t" r="r" b="b"/>
              <a:pathLst>
                <a:path w="6406" h="3170" extrusionOk="0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3016144" y="4466820"/>
              <a:ext cx="175752" cy="88364"/>
            </a:xfrm>
            <a:custGeom>
              <a:avLst/>
              <a:gdLst/>
              <a:ahLst/>
              <a:cxnLst/>
              <a:rect l="l" t="t" r="r" b="b"/>
              <a:pathLst>
                <a:path w="6305" h="3170" extrusionOk="0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3166785" y="2106820"/>
              <a:ext cx="250150" cy="320144"/>
            </a:xfrm>
            <a:custGeom>
              <a:avLst/>
              <a:gdLst/>
              <a:ahLst/>
              <a:cxnLst/>
              <a:rect l="l" t="t" r="r" b="b"/>
              <a:pathLst>
                <a:path w="8974" h="11485" extrusionOk="0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2950106" y="2207926"/>
              <a:ext cx="177647" cy="211348"/>
            </a:xfrm>
            <a:custGeom>
              <a:avLst/>
              <a:gdLst/>
              <a:ahLst/>
              <a:cxnLst/>
              <a:rect l="l" t="t" r="r" b="b"/>
              <a:pathLst>
                <a:path w="6373" h="7582" extrusionOk="0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3618040" y="4464590"/>
              <a:ext cx="172686" cy="20850"/>
            </a:xfrm>
            <a:custGeom>
              <a:avLst/>
              <a:gdLst/>
              <a:ahLst/>
              <a:cxnLst/>
              <a:rect l="l" t="t" r="r" b="b"/>
              <a:pathLst>
                <a:path w="6195" h="748" extrusionOk="0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104483" y="4461524"/>
              <a:ext cx="136699" cy="39722"/>
            </a:xfrm>
            <a:custGeom>
              <a:avLst/>
              <a:gdLst/>
              <a:ahLst/>
              <a:cxnLst/>
              <a:rect l="l" t="t" r="r" b="b"/>
              <a:pathLst>
                <a:path w="4904" h="1425" extrusionOk="0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30"/>
          <p:cNvGrpSpPr/>
          <p:nvPr/>
        </p:nvGrpSpPr>
        <p:grpSpPr>
          <a:xfrm>
            <a:off x="6594914" y="684471"/>
            <a:ext cx="1541597" cy="3864500"/>
            <a:chOff x="3973904" y="1061474"/>
            <a:chExt cx="1391082" cy="3487186"/>
          </a:xfrm>
        </p:grpSpPr>
        <p:sp>
          <p:nvSpPr>
            <p:cNvPr id="346" name="Google Shape;346;p30"/>
            <p:cNvSpPr/>
            <p:nvPr/>
          </p:nvSpPr>
          <p:spPr>
            <a:xfrm>
              <a:off x="4091986" y="1942241"/>
              <a:ext cx="85576" cy="126608"/>
            </a:xfrm>
            <a:custGeom>
              <a:avLst/>
              <a:gdLst/>
              <a:ahLst/>
              <a:cxnLst/>
              <a:rect l="l" t="t" r="r" b="b"/>
              <a:pathLst>
                <a:path w="3070" h="4542" extrusionOk="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4021321" y="1921780"/>
              <a:ext cx="92071" cy="126497"/>
            </a:xfrm>
            <a:custGeom>
              <a:avLst/>
              <a:gdLst/>
              <a:ahLst/>
              <a:cxnLst/>
              <a:rect l="l" t="t" r="r" b="b"/>
              <a:pathLst>
                <a:path w="3303" h="4538" extrusionOk="0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3973904" y="1882558"/>
              <a:ext cx="193090" cy="100629"/>
            </a:xfrm>
            <a:custGeom>
              <a:avLst/>
              <a:gdLst/>
              <a:ahLst/>
              <a:cxnLst/>
              <a:rect l="l" t="t" r="r" b="b"/>
              <a:pathLst>
                <a:path w="6927" h="3610" extrusionOk="0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4119890" y="1687455"/>
              <a:ext cx="591396" cy="496342"/>
            </a:xfrm>
            <a:custGeom>
              <a:avLst/>
              <a:gdLst/>
              <a:ahLst/>
              <a:cxnLst/>
              <a:rect l="l" t="t" r="r" b="b"/>
              <a:pathLst>
                <a:path w="21216" h="17806" extrusionOk="0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4812633" y="1206234"/>
              <a:ext cx="234345" cy="339044"/>
            </a:xfrm>
            <a:custGeom>
              <a:avLst/>
              <a:gdLst/>
              <a:ahLst/>
              <a:cxnLst/>
              <a:rect l="l" t="t" r="r" b="b"/>
              <a:pathLst>
                <a:path w="8407" h="12163" extrusionOk="0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4952319" y="1061474"/>
              <a:ext cx="268520" cy="205913"/>
            </a:xfrm>
            <a:custGeom>
              <a:avLst/>
              <a:gdLst/>
              <a:ahLst/>
              <a:cxnLst/>
              <a:rect l="l" t="t" r="r" b="b"/>
              <a:pathLst>
                <a:path w="9633" h="7387" extrusionOk="0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699179" y="1209969"/>
              <a:ext cx="123709" cy="177201"/>
            </a:xfrm>
            <a:custGeom>
              <a:avLst/>
              <a:gdLst/>
              <a:ahLst/>
              <a:cxnLst/>
              <a:rect l="l" t="t" r="r" b="b"/>
              <a:pathLst>
                <a:path w="4438" h="6357" extrusionOk="0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4712197" y="4225053"/>
              <a:ext cx="104169" cy="225035"/>
            </a:xfrm>
            <a:custGeom>
              <a:avLst/>
              <a:gdLst/>
              <a:ahLst/>
              <a:cxnLst/>
              <a:rect l="l" t="t" r="r" b="b"/>
              <a:pathLst>
                <a:path w="3737" h="8073" extrusionOk="0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5165040" y="4185079"/>
              <a:ext cx="156239" cy="231558"/>
            </a:xfrm>
            <a:custGeom>
              <a:avLst/>
              <a:gdLst/>
              <a:ahLst/>
              <a:cxnLst/>
              <a:rect l="l" t="t" r="r" b="b"/>
              <a:pathLst>
                <a:path w="5605" h="8307" extrusionOk="0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5091727" y="4368948"/>
              <a:ext cx="273259" cy="167807"/>
            </a:xfrm>
            <a:custGeom>
              <a:avLst/>
              <a:gdLst/>
              <a:ahLst/>
              <a:cxnLst/>
              <a:rect l="l" t="t" r="r" b="b"/>
              <a:pathLst>
                <a:path w="9803" h="6020" extrusionOk="0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4550405" y="4438749"/>
              <a:ext cx="295726" cy="109911"/>
            </a:xfrm>
            <a:custGeom>
              <a:avLst/>
              <a:gdLst/>
              <a:ahLst/>
              <a:cxnLst/>
              <a:rect l="l" t="t" r="r" b="b"/>
              <a:pathLst>
                <a:path w="10609" h="3943" extrusionOk="0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4712197" y="4225053"/>
              <a:ext cx="101381" cy="115319"/>
            </a:xfrm>
            <a:custGeom>
              <a:avLst/>
              <a:gdLst/>
              <a:ahLst/>
              <a:cxnLst/>
              <a:rect l="l" t="t" r="r" b="b"/>
              <a:pathLst>
                <a:path w="3637" h="4137" extrusionOk="0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5165040" y="4185079"/>
              <a:ext cx="127417" cy="125549"/>
            </a:xfrm>
            <a:custGeom>
              <a:avLst/>
              <a:gdLst/>
              <a:ahLst/>
              <a:cxnLst/>
              <a:rect l="l" t="t" r="r" b="b"/>
              <a:pathLst>
                <a:path w="4571" h="4504" extrusionOk="0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4553192" y="1646784"/>
              <a:ext cx="557918" cy="615341"/>
            </a:xfrm>
            <a:custGeom>
              <a:avLst/>
              <a:gdLst/>
              <a:ahLst/>
              <a:cxnLst/>
              <a:rect l="l" t="t" r="r" b="b"/>
              <a:pathLst>
                <a:path w="20015" h="22075" extrusionOk="0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701966" y="1448475"/>
              <a:ext cx="240868" cy="259461"/>
            </a:xfrm>
            <a:custGeom>
              <a:avLst/>
              <a:gdLst/>
              <a:ahLst/>
              <a:cxnLst/>
              <a:rect l="l" t="t" r="r" b="b"/>
              <a:pathLst>
                <a:path w="8641" h="9308" extrusionOk="0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4815421" y="1486609"/>
              <a:ext cx="67904" cy="87444"/>
            </a:xfrm>
            <a:custGeom>
              <a:avLst/>
              <a:gdLst/>
              <a:ahLst/>
              <a:cxnLst/>
              <a:rect l="l" t="t" r="r" b="b"/>
              <a:pathLst>
                <a:path w="2436" h="3137" extrusionOk="0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685241" y="1181368"/>
              <a:ext cx="314681" cy="365330"/>
            </a:xfrm>
            <a:custGeom>
              <a:avLst/>
              <a:gdLst/>
              <a:ahLst/>
              <a:cxnLst/>
              <a:rect l="l" t="t" r="r" b="b"/>
              <a:pathLst>
                <a:path w="11289" h="13106" extrusionOk="0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909335" y="1135513"/>
              <a:ext cx="177898" cy="172686"/>
            </a:xfrm>
            <a:custGeom>
              <a:avLst/>
              <a:gdLst/>
              <a:ahLst/>
              <a:cxnLst/>
              <a:rect l="l" t="t" r="r" b="b"/>
              <a:pathLst>
                <a:path w="6382" h="6195" extrusionOk="0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806110" y="1141757"/>
              <a:ext cx="255753" cy="248896"/>
            </a:xfrm>
            <a:custGeom>
              <a:avLst/>
              <a:gdLst/>
              <a:ahLst/>
              <a:cxnLst/>
              <a:rect l="l" t="t" r="r" b="b"/>
              <a:pathLst>
                <a:path w="9175" h="8929" extrusionOk="0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568998" y="2262117"/>
              <a:ext cx="366389" cy="2055893"/>
            </a:xfrm>
            <a:custGeom>
              <a:avLst/>
              <a:gdLst/>
              <a:ahLst/>
              <a:cxnLst/>
              <a:rect l="l" t="t" r="r" b="b"/>
              <a:pathLst>
                <a:path w="13144" h="73754" extrusionOk="0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4672223" y="4267814"/>
              <a:ext cx="172964" cy="54914"/>
            </a:xfrm>
            <a:custGeom>
              <a:avLst/>
              <a:gdLst/>
              <a:ahLst/>
              <a:cxnLst/>
              <a:rect l="l" t="t" r="r" b="b"/>
              <a:pathLst>
                <a:path w="6205" h="1970" extrusionOk="0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4718719" y="2401830"/>
              <a:ext cx="182275" cy="729712"/>
            </a:xfrm>
            <a:custGeom>
              <a:avLst/>
              <a:gdLst/>
              <a:ahLst/>
              <a:cxnLst/>
              <a:rect l="l" t="t" r="r" b="b"/>
              <a:pathLst>
                <a:path w="6539" h="26178" extrusionOk="0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4750331" y="2261197"/>
              <a:ext cx="550475" cy="2030777"/>
            </a:xfrm>
            <a:custGeom>
              <a:avLst/>
              <a:gdLst/>
              <a:ahLst/>
              <a:cxnLst/>
              <a:rect l="l" t="t" r="r" b="b"/>
              <a:pathLst>
                <a:path w="19748" h="72853" extrusionOk="0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5129694" y="4217610"/>
              <a:ext cx="190665" cy="82789"/>
            </a:xfrm>
            <a:custGeom>
              <a:avLst/>
              <a:gdLst/>
              <a:ahLst/>
              <a:cxnLst/>
              <a:rect l="l" t="t" r="r" b="b"/>
              <a:pathLst>
                <a:path w="6840" h="2970" extrusionOk="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4809846" y="1331229"/>
              <a:ext cx="21408" cy="28126"/>
            </a:xfrm>
            <a:custGeom>
              <a:avLst/>
              <a:gdLst/>
              <a:ahLst/>
              <a:cxnLst/>
              <a:rect l="l" t="t" r="r" b="b"/>
              <a:pathLst>
                <a:path w="768" h="1009" extrusionOk="0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4723347" y="1315424"/>
              <a:ext cx="20488" cy="28126"/>
            </a:xfrm>
            <a:custGeom>
              <a:avLst/>
              <a:gdLst/>
              <a:ahLst/>
              <a:cxnLst/>
              <a:rect l="l" t="t" r="r" b="b"/>
              <a:pathLst>
                <a:path w="735" h="1009" extrusionOk="0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4720559" y="1308064"/>
              <a:ext cx="17701" cy="10397"/>
            </a:xfrm>
            <a:custGeom>
              <a:avLst/>
              <a:gdLst/>
              <a:ahLst/>
              <a:cxnLst/>
              <a:rect l="l" t="t" r="r" b="b"/>
              <a:pathLst>
                <a:path w="635" h="373" extrusionOk="0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4727082" y="1348066"/>
              <a:ext cx="36293" cy="55025"/>
            </a:xfrm>
            <a:custGeom>
              <a:avLst/>
              <a:gdLst/>
              <a:ahLst/>
              <a:cxnLst/>
              <a:rect l="l" t="t" r="r" b="b"/>
              <a:pathLst>
                <a:path w="1302" h="1974" extrusionOk="0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4773579" y="1418035"/>
              <a:ext cx="61381" cy="21185"/>
            </a:xfrm>
            <a:custGeom>
              <a:avLst/>
              <a:gdLst/>
              <a:ahLst/>
              <a:cxnLst/>
              <a:rect l="l" t="t" r="r" b="b"/>
              <a:pathLst>
                <a:path w="2202" h="760" extrusionOk="0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4921210" y="1361670"/>
              <a:ext cx="89507" cy="83095"/>
            </a:xfrm>
            <a:custGeom>
              <a:avLst/>
              <a:gdLst/>
              <a:ahLst/>
              <a:cxnLst/>
              <a:rect l="l" t="t" r="r" b="b"/>
              <a:pathLst>
                <a:path w="3211" h="2981" extrusionOk="0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4827491" y="1288300"/>
              <a:ext cx="40029" cy="31889"/>
            </a:xfrm>
            <a:custGeom>
              <a:avLst/>
              <a:gdLst/>
              <a:ahLst/>
              <a:cxnLst/>
              <a:rect l="l" t="t" r="r" b="b"/>
              <a:pathLst>
                <a:path w="1436" h="1144" extrusionOk="0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4705701" y="1261233"/>
              <a:ext cx="45576" cy="22690"/>
            </a:xfrm>
            <a:custGeom>
              <a:avLst/>
              <a:gdLst/>
              <a:ahLst/>
              <a:cxnLst/>
              <a:rect l="l" t="t" r="r" b="b"/>
              <a:pathLst>
                <a:path w="1635" h="814" extrusionOk="0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5157597" y="4404072"/>
              <a:ext cx="52098" cy="23108"/>
            </a:xfrm>
            <a:custGeom>
              <a:avLst/>
              <a:gdLst/>
              <a:ahLst/>
              <a:cxnLst/>
              <a:rect l="l" t="t" r="r" b="b"/>
              <a:pathLst>
                <a:path w="1869" h="829" extrusionOk="0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5172483" y="4376865"/>
              <a:ext cx="37213" cy="37910"/>
            </a:xfrm>
            <a:custGeom>
              <a:avLst/>
              <a:gdLst/>
              <a:ahLst/>
              <a:cxnLst/>
              <a:rect l="l" t="t" r="r" b="b"/>
              <a:pathLst>
                <a:path w="1335" h="1360" extrusionOk="0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651762" y="4430219"/>
              <a:ext cx="60461" cy="25478"/>
            </a:xfrm>
            <a:custGeom>
              <a:avLst/>
              <a:gdLst/>
              <a:ahLst/>
              <a:cxnLst/>
              <a:rect l="l" t="t" r="r" b="b"/>
              <a:pathLst>
                <a:path w="2169" h="914" extrusionOk="0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4673142" y="4408225"/>
              <a:ext cx="38161" cy="43736"/>
            </a:xfrm>
            <a:custGeom>
              <a:avLst/>
              <a:gdLst/>
              <a:ahLst/>
              <a:cxnLst/>
              <a:rect l="l" t="t" r="r" b="b"/>
              <a:pathLst>
                <a:path w="1369" h="1569" extrusionOk="0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4634088" y="2235161"/>
              <a:ext cx="424035" cy="43708"/>
            </a:xfrm>
            <a:custGeom>
              <a:avLst/>
              <a:gdLst/>
              <a:ahLst/>
              <a:cxnLst/>
              <a:rect l="l" t="t" r="r" b="b"/>
              <a:pathLst>
                <a:path w="15212" h="1568" extrusionOk="0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4984655" y="2231425"/>
              <a:ext cx="23276" cy="52098"/>
            </a:xfrm>
            <a:custGeom>
              <a:avLst/>
              <a:gdLst/>
              <a:ahLst/>
              <a:cxnLst/>
              <a:rect l="l" t="t" r="r" b="b"/>
              <a:pathLst>
                <a:path w="835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4664780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4823784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4807978" y="1322950"/>
              <a:ext cx="17701" cy="10732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4900972" y="2184928"/>
              <a:ext cx="181327" cy="65283"/>
            </a:xfrm>
            <a:custGeom>
              <a:avLst/>
              <a:gdLst/>
              <a:ahLst/>
              <a:cxnLst/>
              <a:rect l="l" t="t" r="r" b="b"/>
              <a:pathLst>
                <a:path w="6505" h="2342" extrusionOk="0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5065551" y="1832521"/>
              <a:ext cx="54886" cy="204603"/>
            </a:xfrm>
            <a:custGeom>
              <a:avLst/>
              <a:gdLst/>
              <a:ahLst/>
              <a:cxnLst/>
              <a:rect l="l" t="t" r="r" b="b"/>
              <a:pathLst>
                <a:path w="1969" h="7340" extrusionOk="0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4809846" y="1689546"/>
              <a:ext cx="85548" cy="2086360"/>
            </a:xfrm>
            <a:custGeom>
              <a:avLst/>
              <a:gdLst/>
              <a:ahLst/>
              <a:cxnLst/>
              <a:rect l="l" t="t" r="r" b="b"/>
              <a:pathLst>
                <a:path w="3069" h="74847" extrusionOk="0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4959372" y="2231537"/>
              <a:ext cx="132239" cy="141243"/>
            </a:xfrm>
            <a:custGeom>
              <a:avLst/>
              <a:gdLst/>
              <a:ahLst/>
              <a:cxnLst/>
              <a:rect l="l" t="t" r="r" b="b"/>
              <a:pathLst>
                <a:path w="4744" h="5067" extrusionOk="0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4513218" y="1905054"/>
              <a:ext cx="349553" cy="396187"/>
            </a:xfrm>
            <a:custGeom>
              <a:avLst/>
              <a:gdLst/>
              <a:ahLst/>
              <a:cxnLst/>
              <a:rect l="l" t="t" r="r" b="b"/>
              <a:pathLst>
                <a:path w="12540" h="14213" extrusionOk="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4843297" y="2037102"/>
              <a:ext cx="88364" cy="118775"/>
            </a:xfrm>
            <a:custGeom>
              <a:avLst/>
              <a:gdLst/>
              <a:ahLst/>
              <a:cxnLst/>
              <a:rect l="l" t="t" r="r" b="b"/>
              <a:pathLst>
                <a:path w="3170" h="4261" extrusionOk="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4594114" y="2238868"/>
              <a:ext cx="72559" cy="133912"/>
            </a:xfrm>
            <a:custGeom>
              <a:avLst/>
              <a:gdLst/>
              <a:ahLst/>
              <a:cxnLst/>
              <a:rect l="l" t="t" r="r" b="b"/>
              <a:pathLst>
                <a:path w="2603" h="4804" extrusionOk="0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4767056" y="2029659"/>
              <a:ext cx="90231" cy="114399"/>
            </a:xfrm>
            <a:custGeom>
              <a:avLst/>
              <a:gdLst/>
              <a:ahLst/>
              <a:cxnLst/>
              <a:rect l="l" t="t" r="r" b="b"/>
              <a:pathLst>
                <a:path w="3237" h="4104" extrusionOk="0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4832146" y="1630728"/>
              <a:ext cx="155319" cy="163682"/>
            </a:xfrm>
            <a:custGeom>
              <a:avLst/>
              <a:gdLst/>
              <a:ahLst/>
              <a:cxnLst/>
              <a:rect l="l" t="t" r="r" b="b"/>
              <a:pathLst>
                <a:path w="5572" h="5872" extrusionOk="0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4697311" y="1635690"/>
              <a:ext cx="115347" cy="142915"/>
            </a:xfrm>
            <a:custGeom>
              <a:avLst/>
              <a:gdLst/>
              <a:ahLst/>
              <a:cxnLst/>
              <a:rect l="l" t="t" r="r" b="b"/>
              <a:pathLst>
                <a:path w="4138" h="5127" extrusionOk="0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4714064" y="1165869"/>
              <a:ext cx="190637" cy="198944"/>
            </a:xfrm>
            <a:custGeom>
              <a:avLst/>
              <a:gdLst/>
              <a:ahLst/>
              <a:cxnLst/>
              <a:rect l="l" t="t" r="r" b="b"/>
              <a:pathLst>
                <a:path w="6839" h="7137" extrusionOk="0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765189" y="1267087"/>
              <a:ext cx="117186" cy="139570"/>
            </a:xfrm>
            <a:custGeom>
              <a:avLst/>
              <a:gdLst/>
              <a:ahLst/>
              <a:cxnLst/>
              <a:rect l="l" t="t" r="r" b="b"/>
              <a:pathLst>
                <a:path w="4204" h="5007" extrusionOk="0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4652682" y="1250556"/>
              <a:ext cx="117186" cy="140295"/>
            </a:xfrm>
            <a:custGeom>
              <a:avLst/>
              <a:gdLst/>
              <a:ahLst/>
              <a:cxnLst/>
              <a:rect l="l" t="t" r="r" b="b"/>
              <a:pathLst>
                <a:path w="4204" h="5033" extrusionOk="0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755906" y="1325515"/>
              <a:ext cx="22328" cy="11429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body" idx="1"/>
          </p:nvPr>
        </p:nvSpPr>
        <p:spPr>
          <a:xfrm>
            <a:off x="720000" y="1059582"/>
            <a:ext cx="5724208" cy="3816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US" b="1" u="sng" dirty="0"/>
              <a:t>Ultra Sonic Sensors</a:t>
            </a:r>
            <a:r>
              <a:rPr lang="en-US" dirty="0"/>
              <a:t> </a:t>
            </a:r>
          </a:p>
          <a:p>
            <a:pPr marL="285750" indent="-285750">
              <a:buSzPts val="1100"/>
            </a:pPr>
            <a:r>
              <a:rPr lang="en-US" b="1" u="sng" dirty="0"/>
              <a:t>Sensor  holders</a:t>
            </a:r>
            <a:endParaRPr lang="en-US" dirty="0"/>
          </a:p>
          <a:p>
            <a:pPr marL="285750" indent="-285750">
              <a:buSzPts val="1100"/>
            </a:pPr>
            <a:r>
              <a:rPr lang="en-US" b="1" u="sng" dirty="0"/>
              <a:t>Hock</a:t>
            </a:r>
          </a:p>
          <a:p>
            <a:pPr marL="285750" indent="-285750">
              <a:buSzPts val="1100"/>
            </a:pPr>
            <a:r>
              <a:rPr lang="en-US" b="1" u="sng" dirty="0"/>
              <a:t>Servo  Motor</a:t>
            </a:r>
          </a:p>
          <a:p>
            <a:pPr marL="285750" indent="-285750">
              <a:buSzPts val="1100"/>
            </a:pPr>
            <a:r>
              <a:rPr lang="en-US" b="1" u="sng" dirty="0"/>
              <a:t>DC Motor</a:t>
            </a:r>
          </a:p>
          <a:p>
            <a:pPr marL="285750" indent="-285750">
              <a:buSzPts val="1100"/>
            </a:pPr>
            <a:r>
              <a:rPr lang="en-US" b="1" u="sng" dirty="0"/>
              <a:t>Shape “T” </a:t>
            </a:r>
          </a:p>
          <a:p>
            <a:pPr marL="285750" indent="-285750">
              <a:buSzPts val="1100"/>
            </a:pPr>
            <a:r>
              <a:rPr lang="en-US" b="1" u="sng" dirty="0"/>
              <a:t>Spacers</a:t>
            </a:r>
          </a:p>
          <a:p>
            <a:pPr marL="285750" indent="-285750">
              <a:buSzPts val="1100"/>
            </a:pPr>
            <a:r>
              <a:rPr lang="en-US" b="1" u="sng" dirty="0"/>
              <a:t>Arduino</a:t>
            </a:r>
          </a:p>
          <a:p>
            <a:pPr marL="285750" indent="-285750">
              <a:buSzPts val="1100"/>
            </a:pPr>
            <a:r>
              <a:rPr lang="en-US" b="1" u="sng" dirty="0"/>
              <a:t>DC Driver</a:t>
            </a:r>
          </a:p>
          <a:p>
            <a:pPr marL="285750" indent="-285750">
              <a:buSzPts val="1100"/>
            </a:pPr>
            <a:r>
              <a:rPr lang="en-US" b="1" u="sng" dirty="0"/>
              <a:t>Breadboard</a:t>
            </a:r>
          </a:p>
          <a:p>
            <a:pPr marL="285750" indent="-285750">
              <a:buSzPts val="1100"/>
            </a:pPr>
            <a:r>
              <a:rPr lang="en-US" b="1" u="sng" dirty="0"/>
              <a:t>Emergency  Button</a:t>
            </a:r>
          </a:p>
          <a:p>
            <a:pPr marL="285750" indent="-285750">
              <a:buSzPts val="1100"/>
            </a:pPr>
            <a:r>
              <a:rPr lang="en-US" b="1" u="sng" dirty="0"/>
              <a:t>Bluetooth Module</a:t>
            </a:r>
          </a:p>
          <a:p>
            <a:pPr marL="285750" indent="-285750">
              <a:buSzPts val="1100"/>
            </a:pPr>
            <a:endParaRPr lang="en-US" b="1" u="sng" dirty="0"/>
          </a:p>
          <a:p>
            <a:pPr marL="0" indent="0">
              <a:buSzPts val="1100"/>
              <a:buNone/>
            </a:pPr>
            <a:r>
              <a:rPr lang="en-US" sz="1600" b="1" u="sng" dirty="0"/>
              <a:t>Other parts:</a:t>
            </a:r>
          </a:p>
          <a:p>
            <a:pPr marL="0" indent="0">
              <a:buSzPts val="1100"/>
              <a:buNone/>
            </a:pPr>
            <a:r>
              <a:rPr lang="en-US" dirty="0"/>
              <a:t>Wheels, Jumpers, Nuts, Base, Roof </a:t>
            </a:r>
          </a:p>
          <a:p>
            <a:pPr marL="285750" indent="-285750">
              <a:buSzPts val="1100"/>
            </a:pPr>
            <a:endParaRPr b="1" u="sng" dirty="0"/>
          </a:p>
        </p:txBody>
      </p:sp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components used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D0F07BA-F125-491E-BF2C-5C85881D5434}"/>
              </a:ext>
            </a:extLst>
          </p:cNvPr>
          <p:cNvSpPr txBox="1"/>
          <p:nvPr/>
        </p:nvSpPr>
        <p:spPr>
          <a:xfrm>
            <a:off x="2387600" y="246886"/>
            <a:ext cx="393517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375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Our Offers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982EA6-550A-4823-84E9-F00B4D0E92FC}"/>
              </a:ext>
            </a:extLst>
          </p:cNvPr>
          <p:cNvSpPr/>
          <p:nvPr/>
        </p:nvSpPr>
        <p:spPr>
          <a:xfrm>
            <a:off x="1433247" y="1343025"/>
            <a:ext cx="1717214" cy="2959100"/>
          </a:xfrm>
          <a:prstGeom prst="roundRect">
            <a:avLst>
              <a:gd name="adj" fmla="val 100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0B246C4-4FF7-498F-B450-D37433932079}"/>
              </a:ext>
            </a:extLst>
          </p:cNvPr>
          <p:cNvSpPr/>
          <p:nvPr/>
        </p:nvSpPr>
        <p:spPr>
          <a:xfrm>
            <a:off x="3714789" y="1343025"/>
            <a:ext cx="1717214" cy="2959100"/>
          </a:xfrm>
          <a:prstGeom prst="roundRect">
            <a:avLst>
              <a:gd name="adj" fmla="val 100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3CB22F-F56D-45B3-9848-BA9764D559D5}"/>
              </a:ext>
            </a:extLst>
          </p:cNvPr>
          <p:cNvSpPr/>
          <p:nvPr/>
        </p:nvSpPr>
        <p:spPr>
          <a:xfrm>
            <a:off x="6055186" y="1343025"/>
            <a:ext cx="1717214" cy="2959100"/>
          </a:xfrm>
          <a:prstGeom prst="roundRect">
            <a:avLst>
              <a:gd name="adj" fmla="val 100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B8A92-E9DC-481D-AC26-488D57F6A867}"/>
              </a:ext>
            </a:extLst>
          </p:cNvPr>
          <p:cNvSpPr txBox="1"/>
          <p:nvPr/>
        </p:nvSpPr>
        <p:spPr>
          <a:xfrm>
            <a:off x="3909281" y="2100904"/>
            <a:ext cx="1328225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GB" sz="187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4F7DB-0D9A-4D48-AB86-BA692DEFF4B1}"/>
              </a:ext>
            </a:extLst>
          </p:cNvPr>
          <p:cNvSpPr txBox="1"/>
          <p:nvPr/>
        </p:nvSpPr>
        <p:spPr>
          <a:xfrm>
            <a:off x="962678" y="1514130"/>
            <a:ext cx="171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2400" b="1" kern="120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Part 1 </a:t>
            </a:r>
            <a:endParaRPr lang="en-GB" sz="2400" b="1" kern="12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633384-1E43-48AF-80B0-B5DF31468F25}"/>
              </a:ext>
            </a:extLst>
          </p:cNvPr>
          <p:cNvSpPr txBox="1"/>
          <p:nvPr/>
        </p:nvSpPr>
        <p:spPr>
          <a:xfrm>
            <a:off x="3707863" y="1499092"/>
            <a:ext cx="171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2400" b="1" kern="120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Part 2</a:t>
            </a:r>
            <a:endParaRPr lang="en-GB" sz="2400" b="1" kern="12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10811-5098-4908-B212-8F17CB6206A7}"/>
              </a:ext>
            </a:extLst>
          </p:cNvPr>
          <p:cNvSpPr txBox="1"/>
          <p:nvPr/>
        </p:nvSpPr>
        <p:spPr>
          <a:xfrm>
            <a:off x="6586257" y="1486195"/>
            <a:ext cx="171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2400" b="1" kern="120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Assembly</a:t>
            </a:r>
            <a:endParaRPr lang="en-GB" sz="2400" b="1" kern="12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12AE60-E6B6-4A7F-B7A7-BFF5D52353AF}"/>
              </a:ext>
            </a:extLst>
          </p:cNvPr>
          <p:cNvSpPr txBox="1"/>
          <p:nvPr/>
        </p:nvSpPr>
        <p:spPr>
          <a:xfrm>
            <a:off x="1433246" y="2175367"/>
            <a:ext cx="17172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26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$15</a:t>
            </a:r>
            <a:r>
              <a:rPr lang="en-US" sz="2625" kern="1200" baseline="30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99</a:t>
            </a:r>
            <a:endParaRPr lang="en-GB" sz="26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50421C-A2BA-4478-A115-22033CF8EF3E}"/>
              </a:ext>
            </a:extLst>
          </p:cNvPr>
          <p:cNvSpPr txBox="1"/>
          <p:nvPr/>
        </p:nvSpPr>
        <p:spPr>
          <a:xfrm>
            <a:off x="3707863" y="2175367"/>
            <a:ext cx="17172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26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$35</a:t>
            </a:r>
            <a:r>
              <a:rPr lang="en-US" sz="2625" kern="1200" baseline="30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99</a:t>
            </a:r>
            <a:endParaRPr lang="en-GB" sz="26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1C6EC-793E-464B-B8F3-AA6D20B382F4}"/>
              </a:ext>
            </a:extLst>
          </p:cNvPr>
          <p:cNvSpPr txBox="1"/>
          <p:nvPr/>
        </p:nvSpPr>
        <p:spPr>
          <a:xfrm>
            <a:off x="6055185" y="2175367"/>
            <a:ext cx="17172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26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$75</a:t>
            </a:r>
            <a:r>
              <a:rPr lang="en-US" sz="2625" kern="1200" baseline="30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99</a:t>
            </a:r>
            <a:endParaRPr lang="en-GB" sz="26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E77555-0B73-40B6-A82A-87C5F9E8273E}"/>
              </a:ext>
            </a:extLst>
          </p:cNvPr>
          <p:cNvSpPr txBox="1"/>
          <p:nvPr/>
        </p:nvSpPr>
        <p:spPr>
          <a:xfrm>
            <a:off x="1241428" y="2736968"/>
            <a:ext cx="1966485" cy="1103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0686E2-557E-4B9C-8EC4-C824676E4287}"/>
              </a:ext>
            </a:extLst>
          </p:cNvPr>
          <p:cNvSpPr txBox="1"/>
          <p:nvPr/>
        </p:nvSpPr>
        <p:spPr>
          <a:xfrm>
            <a:off x="3550682" y="2736968"/>
            <a:ext cx="1966485" cy="1103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EE087-B6F0-4626-B1DB-DE37E219EE17}"/>
              </a:ext>
            </a:extLst>
          </p:cNvPr>
          <p:cNvSpPr txBox="1"/>
          <p:nvPr/>
        </p:nvSpPr>
        <p:spPr>
          <a:xfrm>
            <a:off x="5930549" y="2736968"/>
            <a:ext cx="1966485" cy="1103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9224498-291E-463A-AD51-F745E7430AA7}"/>
              </a:ext>
            </a:extLst>
          </p:cNvPr>
          <p:cNvSpPr/>
          <p:nvPr/>
        </p:nvSpPr>
        <p:spPr>
          <a:xfrm>
            <a:off x="899592" y="4495641"/>
            <a:ext cx="2031980" cy="171750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3FB2B15-179D-45C1-BB2F-0D5F14716002}"/>
              </a:ext>
            </a:extLst>
          </p:cNvPr>
          <p:cNvSpPr/>
          <p:nvPr/>
        </p:nvSpPr>
        <p:spPr>
          <a:xfrm>
            <a:off x="3589347" y="4492325"/>
            <a:ext cx="2031980" cy="171750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BEB96C-2B55-4D57-8712-2AE0F7A3A89A}"/>
              </a:ext>
            </a:extLst>
          </p:cNvPr>
          <p:cNvSpPr/>
          <p:nvPr/>
        </p:nvSpPr>
        <p:spPr>
          <a:xfrm>
            <a:off x="6516216" y="4492325"/>
            <a:ext cx="2031980" cy="171750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5282EE-7391-49A2-95F1-DDA5123145DD}"/>
              </a:ext>
            </a:extLst>
          </p:cNvPr>
          <p:cNvSpPr txBox="1"/>
          <p:nvPr/>
        </p:nvSpPr>
        <p:spPr>
          <a:xfrm>
            <a:off x="342900" y="4761934"/>
            <a:ext cx="85248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GB" sz="135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www.yourwebsite.com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5F817D3-8D84-4A73-B471-7D55A92DADC1}"/>
              </a:ext>
            </a:extLst>
          </p:cNvPr>
          <p:cNvSpPr/>
          <p:nvPr/>
        </p:nvSpPr>
        <p:spPr>
          <a:xfrm>
            <a:off x="8634213" y="182280"/>
            <a:ext cx="338338" cy="3383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 defTabSz="685800">
              <a:buClrTx/>
              <a:defRPr/>
            </a:pPr>
            <a:r>
              <a:rPr lang="en-GB" sz="135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</a:t>
            </a:r>
          </a:p>
        </p:txBody>
      </p:sp>
      <p:sp>
        <p:nvSpPr>
          <p:cNvPr id="26" name="Google Shape;410;p31">
            <a:extLst>
              <a:ext uri="{FF2B5EF4-FFF2-40B4-BE49-F238E27FC236}">
                <a16:creationId xmlns:a16="http://schemas.microsoft.com/office/drawing/2014/main" id="{70290577-99D4-5456-97EC-5B0F0B8BAB38}"/>
              </a:ext>
            </a:extLst>
          </p:cNvPr>
          <p:cNvSpPr txBox="1">
            <a:spLocks/>
          </p:cNvSpPr>
          <p:nvPr/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 Black"/>
              <a:buNone/>
              <a:defRPr sz="5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4000" dirty="0">
                <a:solidFill>
                  <a:schemeClr val="accent2"/>
                </a:solidFill>
              </a:rPr>
              <a:t>Sensor Holder</a:t>
            </a:r>
          </a:p>
        </p:txBody>
      </p:sp>
      <p:pic>
        <p:nvPicPr>
          <p:cNvPr id="28" name="Picture 27" descr="A computer generated image of a device&#10;&#10;Description automatically generated">
            <a:extLst>
              <a:ext uri="{FF2B5EF4-FFF2-40B4-BE49-F238E27FC236}">
                <a16:creationId xmlns:a16="http://schemas.microsoft.com/office/drawing/2014/main" id="{83D6F728-649F-B230-CD6D-8755C1085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7" t="6054" r="-2489" b="-2662"/>
          <a:stretch/>
        </p:blipFill>
        <p:spPr>
          <a:xfrm>
            <a:off x="529941" y="2015109"/>
            <a:ext cx="2582689" cy="2286064"/>
          </a:xfrm>
          <a:prstGeom prst="rect">
            <a:avLst/>
          </a:prstGeom>
        </p:spPr>
      </p:pic>
      <p:pic>
        <p:nvPicPr>
          <p:cNvPr id="30" name="Picture 29" descr="A wooden piece of wood&#10;&#10;Description automatically generated">
            <a:extLst>
              <a:ext uri="{FF2B5EF4-FFF2-40B4-BE49-F238E27FC236}">
                <a16:creationId xmlns:a16="http://schemas.microsoft.com/office/drawing/2014/main" id="{B80D6065-3241-EC36-C754-071BE6842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550" y="2015109"/>
            <a:ext cx="2493353" cy="2286064"/>
          </a:xfrm>
          <a:prstGeom prst="rect">
            <a:avLst/>
          </a:prstGeom>
        </p:spPr>
      </p:pic>
      <p:pic>
        <p:nvPicPr>
          <p:cNvPr id="32" name="Picture 31" descr="A wooden object with two round holes&#10;&#10;Description automatically generated">
            <a:extLst>
              <a:ext uri="{FF2B5EF4-FFF2-40B4-BE49-F238E27FC236}">
                <a16:creationId xmlns:a16="http://schemas.microsoft.com/office/drawing/2014/main" id="{2764CC6C-9780-7146-019D-1B398A918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420" y="2015109"/>
            <a:ext cx="2856889" cy="182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5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 and sensor holder</a:t>
            </a:r>
            <a:endParaRPr dirty="0"/>
          </a:p>
        </p:txBody>
      </p:sp>
      <p:pic>
        <p:nvPicPr>
          <p:cNvPr id="7" name="Picture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1259BA25-CB07-E804-C313-02F3BE5942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80" t="17734" r="14895" b="17867"/>
          <a:stretch/>
        </p:blipFill>
        <p:spPr>
          <a:xfrm>
            <a:off x="395536" y="1515681"/>
            <a:ext cx="3798611" cy="2496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computer screen shot of a wooden board&#10;&#10;Description automatically generated">
            <a:extLst>
              <a:ext uri="{FF2B5EF4-FFF2-40B4-BE49-F238E27FC236}">
                <a16:creationId xmlns:a16="http://schemas.microsoft.com/office/drawing/2014/main" id="{5B88812D-CBD9-1317-340D-7D51F7C6E9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12" t="23400" r="20863" b="22001"/>
          <a:stretch/>
        </p:blipFill>
        <p:spPr>
          <a:xfrm>
            <a:off x="5004048" y="1515681"/>
            <a:ext cx="3861607" cy="2496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756EDA0-40A3-AECA-B6C4-014236670588}"/>
              </a:ext>
            </a:extLst>
          </p:cNvPr>
          <p:cNvSpPr/>
          <p:nvPr/>
        </p:nvSpPr>
        <p:spPr>
          <a:xfrm>
            <a:off x="8634213" y="182280"/>
            <a:ext cx="338338" cy="3383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 defTabSz="685800">
              <a:buClrTx/>
              <a:defRPr/>
            </a:pPr>
            <a:r>
              <a:rPr lang="en-GB" sz="135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2304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D0F07BA-F125-491E-BF2C-5C85881D5434}"/>
              </a:ext>
            </a:extLst>
          </p:cNvPr>
          <p:cNvSpPr txBox="1"/>
          <p:nvPr/>
        </p:nvSpPr>
        <p:spPr>
          <a:xfrm>
            <a:off x="2387600" y="246886"/>
            <a:ext cx="393517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375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Our Offers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982EA6-550A-4823-84E9-F00B4D0E92FC}"/>
              </a:ext>
            </a:extLst>
          </p:cNvPr>
          <p:cNvSpPr/>
          <p:nvPr/>
        </p:nvSpPr>
        <p:spPr>
          <a:xfrm>
            <a:off x="1433247" y="1343025"/>
            <a:ext cx="1717214" cy="2959100"/>
          </a:xfrm>
          <a:prstGeom prst="roundRect">
            <a:avLst>
              <a:gd name="adj" fmla="val 100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0B246C4-4FF7-498F-B450-D37433932079}"/>
              </a:ext>
            </a:extLst>
          </p:cNvPr>
          <p:cNvSpPr/>
          <p:nvPr/>
        </p:nvSpPr>
        <p:spPr>
          <a:xfrm>
            <a:off x="3714789" y="1343025"/>
            <a:ext cx="1717214" cy="2959100"/>
          </a:xfrm>
          <a:prstGeom prst="roundRect">
            <a:avLst>
              <a:gd name="adj" fmla="val 100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3CB22F-F56D-45B3-9848-BA9764D559D5}"/>
              </a:ext>
            </a:extLst>
          </p:cNvPr>
          <p:cNvSpPr/>
          <p:nvPr/>
        </p:nvSpPr>
        <p:spPr>
          <a:xfrm>
            <a:off x="6055186" y="1343025"/>
            <a:ext cx="1717214" cy="2959100"/>
          </a:xfrm>
          <a:prstGeom prst="roundRect">
            <a:avLst>
              <a:gd name="adj" fmla="val 100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B8A92-E9DC-481D-AC26-488D57F6A867}"/>
              </a:ext>
            </a:extLst>
          </p:cNvPr>
          <p:cNvSpPr txBox="1"/>
          <p:nvPr/>
        </p:nvSpPr>
        <p:spPr>
          <a:xfrm>
            <a:off x="3909281" y="2100904"/>
            <a:ext cx="1328225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GB" sz="187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4F7DB-0D9A-4D48-AB86-BA692DEFF4B1}"/>
              </a:ext>
            </a:extLst>
          </p:cNvPr>
          <p:cNvSpPr txBox="1"/>
          <p:nvPr/>
        </p:nvSpPr>
        <p:spPr>
          <a:xfrm>
            <a:off x="507456" y="1491226"/>
            <a:ext cx="171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2400" b="1" kern="120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 section</a:t>
            </a:r>
            <a:endParaRPr lang="en-GB" sz="2400" b="1" kern="12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633384-1E43-48AF-80B0-B5DF31468F25}"/>
              </a:ext>
            </a:extLst>
          </p:cNvPr>
          <p:cNvSpPr txBox="1"/>
          <p:nvPr/>
        </p:nvSpPr>
        <p:spPr>
          <a:xfrm>
            <a:off x="3047888" y="1472444"/>
            <a:ext cx="171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2400" b="1" kern="120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Hock</a:t>
            </a:r>
            <a:endParaRPr lang="en-GB" sz="2400" b="1" kern="12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10811-5098-4908-B212-8F17CB6206A7}"/>
              </a:ext>
            </a:extLst>
          </p:cNvPr>
          <p:cNvSpPr txBox="1"/>
          <p:nvPr/>
        </p:nvSpPr>
        <p:spPr>
          <a:xfrm>
            <a:off x="6586257" y="1486195"/>
            <a:ext cx="171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2400" b="1" kern="120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Assembly</a:t>
            </a:r>
            <a:endParaRPr lang="en-GB" sz="2400" b="1" kern="12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12AE60-E6B6-4A7F-B7A7-BFF5D52353AF}"/>
              </a:ext>
            </a:extLst>
          </p:cNvPr>
          <p:cNvSpPr txBox="1"/>
          <p:nvPr/>
        </p:nvSpPr>
        <p:spPr>
          <a:xfrm>
            <a:off x="1433246" y="2175367"/>
            <a:ext cx="17172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26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$15</a:t>
            </a:r>
            <a:r>
              <a:rPr lang="en-US" sz="2625" kern="1200" baseline="30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99</a:t>
            </a:r>
            <a:endParaRPr lang="en-GB" sz="26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50421C-A2BA-4478-A115-22033CF8EF3E}"/>
              </a:ext>
            </a:extLst>
          </p:cNvPr>
          <p:cNvSpPr txBox="1"/>
          <p:nvPr/>
        </p:nvSpPr>
        <p:spPr>
          <a:xfrm>
            <a:off x="3707863" y="2175367"/>
            <a:ext cx="17172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26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$35</a:t>
            </a:r>
            <a:r>
              <a:rPr lang="en-US" sz="2625" kern="1200" baseline="30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99</a:t>
            </a:r>
            <a:endParaRPr lang="en-GB" sz="26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1C6EC-793E-464B-B8F3-AA6D20B382F4}"/>
              </a:ext>
            </a:extLst>
          </p:cNvPr>
          <p:cNvSpPr txBox="1"/>
          <p:nvPr/>
        </p:nvSpPr>
        <p:spPr>
          <a:xfrm>
            <a:off x="6055185" y="2175367"/>
            <a:ext cx="17172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26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$75</a:t>
            </a:r>
            <a:r>
              <a:rPr lang="en-US" sz="2625" kern="1200" baseline="30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99</a:t>
            </a:r>
            <a:endParaRPr lang="en-GB" sz="26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E77555-0B73-40B6-A82A-87C5F9E8273E}"/>
              </a:ext>
            </a:extLst>
          </p:cNvPr>
          <p:cNvSpPr txBox="1"/>
          <p:nvPr/>
        </p:nvSpPr>
        <p:spPr>
          <a:xfrm>
            <a:off x="1241428" y="2736968"/>
            <a:ext cx="1966485" cy="1103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0686E2-557E-4B9C-8EC4-C824676E4287}"/>
              </a:ext>
            </a:extLst>
          </p:cNvPr>
          <p:cNvSpPr txBox="1"/>
          <p:nvPr/>
        </p:nvSpPr>
        <p:spPr>
          <a:xfrm>
            <a:off x="3550682" y="2736968"/>
            <a:ext cx="1966485" cy="1103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EE087-B6F0-4626-B1DB-DE37E219EE17}"/>
              </a:ext>
            </a:extLst>
          </p:cNvPr>
          <p:cNvSpPr txBox="1"/>
          <p:nvPr/>
        </p:nvSpPr>
        <p:spPr>
          <a:xfrm>
            <a:off x="5930549" y="2736968"/>
            <a:ext cx="1966485" cy="1103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600075" lvl="1" indent="-257175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GB" sz="11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Your text here</a:t>
            </a:r>
            <a:endParaRPr lang="ru-RU" sz="11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9224498-291E-463A-AD51-F745E7430AA7}"/>
              </a:ext>
            </a:extLst>
          </p:cNvPr>
          <p:cNvSpPr/>
          <p:nvPr/>
        </p:nvSpPr>
        <p:spPr>
          <a:xfrm>
            <a:off x="417256" y="4492325"/>
            <a:ext cx="2031980" cy="171750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3FB2B15-179D-45C1-BB2F-0D5F14716002}"/>
              </a:ext>
            </a:extLst>
          </p:cNvPr>
          <p:cNvSpPr/>
          <p:nvPr/>
        </p:nvSpPr>
        <p:spPr>
          <a:xfrm>
            <a:off x="2968742" y="4506167"/>
            <a:ext cx="2031980" cy="171750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BEB96C-2B55-4D57-8712-2AE0F7A3A89A}"/>
              </a:ext>
            </a:extLst>
          </p:cNvPr>
          <p:cNvSpPr/>
          <p:nvPr/>
        </p:nvSpPr>
        <p:spPr>
          <a:xfrm>
            <a:off x="6428874" y="4500201"/>
            <a:ext cx="2031980" cy="171750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5282EE-7391-49A2-95F1-DDA5123145DD}"/>
              </a:ext>
            </a:extLst>
          </p:cNvPr>
          <p:cNvSpPr txBox="1"/>
          <p:nvPr/>
        </p:nvSpPr>
        <p:spPr>
          <a:xfrm>
            <a:off x="342900" y="4761934"/>
            <a:ext cx="85248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GB" sz="135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www.yourwebsite.com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5F817D3-8D84-4A73-B471-7D55A92DADC1}"/>
              </a:ext>
            </a:extLst>
          </p:cNvPr>
          <p:cNvSpPr/>
          <p:nvPr/>
        </p:nvSpPr>
        <p:spPr>
          <a:xfrm>
            <a:off x="8634213" y="182280"/>
            <a:ext cx="338338" cy="3383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 defTabSz="685800">
              <a:buClrTx/>
              <a:defRPr/>
            </a:pPr>
            <a:r>
              <a:rPr lang="en-GB" sz="135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</a:p>
        </p:txBody>
      </p:sp>
      <p:sp>
        <p:nvSpPr>
          <p:cNvPr id="26" name="Google Shape;410;p31">
            <a:extLst>
              <a:ext uri="{FF2B5EF4-FFF2-40B4-BE49-F238E27FC236}">
                <a16:creationId xmlns:a16="http://schemas.microsoft.com/office/drawing/2014/main" id="{70290577-99D4-5456-97EC-5B0F0B8BAB38}"/>
              </a:ext>
            </a:extLst>
          </p:cNvPr>
          <p:cNvSpPr txBox="1">
            <a:spLocks/>
          </p:cNvSpPr>
          <p:nvPr/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 Black"/>
              <a:buNone/>
              <a:defRPr sz="5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4000" dirty="0">
                <a:solidFill>
                  <a:schemeClr val="accent2"/>
                </a:solidFill>
              </a:rPr>
              <a:t>Hock and “T” section</a:t>
            </a:r>
          </a:p>
        </p:txBody>
      </p:sp>
      <p:pic>
        <p:nvPicPr>
          <p:cNvPr id="10" name="Picture 9" descr="A drawing of a letter&#10;&#10;Description automatically generated">
            <a:extLst>
              <a:ext uri="{FF2B5EF4-FFF2-40B4-BE49-F238E27FC236}">
                <a16:creationId xmlns:a16="http://schemas.microsoft.com/office/drawing/2014/main" id="{553B0400-25E2-9B07-3A6F-A6EF91258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" y="2015109"/>
            <a:ext cx="2551522" cy="2286064"/>
          </a:xfrm>
          <a:prstGeom prst="rect">
            <a:avLst/>
          </a:prstGeom>
        </p:spPr>
      </p:pic>
      <p:pic>
        <p:nvPicPr>
          <p:cNvPr id="13" name="Picture 12" descr="A wooden object with a curved edge&#10;&#10;Description automatically generated">
            <a:extLst>
              <a:ext uri="{FF2B5EF4-FFF2-40B4-BE49-F238E27FC236}">
                <a16:creationId xmlns:a16="http://schemas.microsoft.com/office/drawing/2014/main" id="{AC196639-AE9E-5B76-68FF-9554FB90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42" y="1966765"/>
            <a:ext cx="2064804" cy="2297016"/>
          </a:xfrm>
          <a:prstGeom prst="rect">
            <a:avLst/>
          </a:prstGeom>
        </p:spPr>
      </p:pic>
      <p:pic>
        <p:nvPicPr>
          <p:cNvPr id="27" name="Picture 26" descr="A computer screen shot of a model&#10;&#10;Description automatically generated">
            <a:extLst>
              <a:ext uri="{FF2B5EF4-FFF2-40B4-BE49-F238E27FC236}">
                <a16:creationId xmlns:a16="http://schemas.microsoft.com/office/drawing/2014/main" id="{2DD37002-B10A-9690-CC46-FA06ADA6B7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11" t="17815" r="9191" b="16376"/>
          <a:stretch/>
        </p:blipFill>
        <p:spPr>
          <a:xfrm>
            <a:off x="5395011" y="1966764"/>
            <a:ext cx="3575833" cy="24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0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Assembly</a:t>
            </a:r>
            <a:endParaRPr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56EDA0-40A3-AECA-B6C4-014236670588}"/>
              </a:ext>
            </a:extLst>
          </p:cNvPr>
          <p:cNvSpPr/>
          <p:nvPr/>
        </p:nvSpPr>
        <p:spPr>
          <a:xfrm>
            <a:off x="8634213" y="182280"/>
            <a:ext cx="338338" cy="3383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 defTabSz="685800">
              <a:buClrTx/>
              <a:defRPr/>
            </a:pPr>
            <a:r>
              <a:rPr lang="ar-EG" sz="135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</a:t>
            </a:r>
            <a:endParaRPr lang="en-GB" sz="1350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3" name="Picture 2" descr="A wooden vehicle with wheels&#10;&#10;Description automatically generated">
            <a:extLst>
              <a:ext uri="{FF2B5EF4-FFF2-40B4-BE49-F238E27FC236}">
                <a16:creationId xmlns:a16="http://schemas.microsoft.com/office/drawing/2014/main" id="{E1410143-4A5F-E074-522B-8C1ECA42F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635646"/>
            <a:ext cx="4294393" cy="2808312"/>
          </a:xfrm>
          <a:prstGeom prst="rect">
            <a:avLst/>
          </a:prstGeom>
        </p:spPr>
      </p:pic>
      <p:pic>
        <p:nvPicPr>
          <p:cNvPr id="4" name="Picture 3" descr="A wooden toy with wheels&#10;&#10;Description automatically generated">
            <a:extLst>
              <a:ext uri="{FF2B5EF4-FFF2-40B4-BE49-F238E27FC236}">
                <a16:creationId xmlns:a16="http://schemas.microsoft.com/office/drawing/2014/main" id="{A89491F4-60B6-5CE6-C112-7BBED8F26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374" y="1666219"/>
            <a:ext cx="3878541" cy="2908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77409455"/>
      </p:ext>
    </p:extLst>
  </p:cSld>
  <p:clrMapOvr>
    <a:masterClrMapping/>
  </p:clrMapOvr>
</p:sld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650</Words>
  <Application>Microsoft Office PowerPoint</Application>
  <PresentationFormat>On-screen Show (16:9)</PresentationFormat>
  <Paragraphs>170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Poppins Black</vt:lpstr>
      <vt:lpstr>Noto Sans</vt:lpstr>
      <vt:lpstr>Calibri</vt:lpstr>
      <vt:lpstr>Palanquin Dark</vt:lpstr>
      <vt:lpstr>Arial</vt:lpstr>
      <vt:lpstr>Poppins</vt:lpstr>
      <vt:lpstr>Robotic Workshop by Slidesgo</vt:lpstr>
      <vt:lpstr>IEEE  RAS Robotic  presentation </vt:lpstr>
      <vt:lpstr>Introduction</vt:lpstr>
      <vt:lpstr>Contents of Presentation</vt:lpstr>
      <vt:lpstr>Design </vt:lpstr>
      <vt:lpstr>Some components used</vt:lpstr>
      <vt:lpstr>PowerPoint Presentation</vt:lpstr>
      <vt:lpstr>Base and sensor holder</vt:lpstr>
      <vt:lpstr>PowerPoint Presentation</vt:lpstr>
      <vt:lpstr>Final Assembly</vt:lpstr>
      <vt:lpstr>Some Problems &amp; Solutions </vt:lpstr>
      <vt:lpstr>Code </vt:lpstr>
      <vt:lpstr>Declarations</vt:lpstr>
      <vt:lpstr>Movement &amp;Directions</vt:lpstr>
      <vt:lpstr>Motor  Driver    &amp;Ultrasonic  Sensors  </vt:lpstr>
      <vt:lpstr>Directions code </vt:lpstr>
      <vt:lpstr>Bluetooth Module  &amp; Serial  Display  </vt:lpstr>
      <vt:lpstr>Cost</vt:lpstr>
      <vt:lpstr>Total Cost : 1,400 EGP  </vt:lpstr>
      <vt:lpstr>Project  Timeline</vt:lpstr>
      <vt:lpstr>Desktop Software</vt:lpstr>
      <vt:lpstr>Mobile App</vt:lpstr>
      <vt:lpstr>It was amazing experience </vt:lpstr>
      <vt:lpstr>Thanks 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presentation</dc:title>
  <dc:creator>abdo diaa</dc:creator>
  <cp:lastModifiedBy>abdo diaa</cp:lastModifiedBy>
  <cp:revision>26</cp:revision>
  <dcterms:modified xsi:type="dcterms:W3CDTF">2023-07-19T17:21:00Z</dcterms:modified>
</cp:coreProperties>
</file>